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4"/>
  </p:notesMasterIdLst>
  <p:sldIdLst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82" r:id="rId12"/>
    <p:sldId id="283" r:id="rId13"/>
    <p:sldId id="284" r:id="rId14"/>
    <p:sldId id="278" r:id="rId15"/>
    <p:sldId id="258" r:id="rId16"/>
    <p:sldId id="280" r:id="rId17"/>
    <p:sldId id="281" r:id="rId18"/>
    <p:sldId id="285" r:id="rId19"/>
    <p:sldId id="286" r:id="rId20"/>
    <p:sldId id="277" r:id="rId21"/>
    <p:sldId id="276" r:id="rId22"/>
    <p:sldId id="259" r:id="rId23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C41E965D-1BB0-6E42-80C1-B0CE61D34D0F}">
          <p14:sldIdLst>
            <p14:sldId id="267"/>
          </p14:sldIdLst>
        </p14:section>
        <p14:section name="Introduction" id="{34C61D3D-3DDA-8544-919D-38908B71CF6E}">
          <p14:sldIdLst>
            <p14:sldId id="268"/>
            <p14:sldId id="269"/>
          </p14:sldIdLst>
        </p14:section>
        <p14:section name="Problem" id="{DBB0F080-D76F-2449-A8A8-97428CE5CDE4}">
          <p14:sldIdLst>
            <p14:sldId id="270"/>
            <p14:sldId id="271"/>
          </p14:sldIdLst>
        </p14:section>
        <p14:section name="Solution" id="{D01103C6-D9B4-874A-903D-1D54C47D2E73}">
          <p14:sldIdLst>
            <p14:sldId id="272"/>
            <p14:sldId id="273"/>
          </p14:sldIdLst>
        </p14:section>
        <p14:section name="Technology" id="{17ED8106-7472-CA40-A9D6-5927206203E6}">
          <p14:sldIdLst>
            <p14:sldId id="274"/>
            <p14:sldId id="275"/>
            <p14:sldId id="282"/>
            <p14:sldId id="283"/>
            <p14:sldId id="284"/>
          </p14:sldIdLst>
        </p14:section>
        <p14:section name="Preview" id="{5B5B5F64-94A5-44FB-B5A1-F5D723D6A316}">
          <p14:sldIdLst>
            <p14:sldId id="278"/>
            <p14:sldId id="258"/>
            <p14:sldId id="280"/>
            <p14:sldId id="281"/>
          </p14:sldIdLst>
        </p14:section>
        <p14:section name="FUTURE SCOPE" id="{361F1EAE-62C5-43B4-8DD8-4F049D29CA37}">
          <p14:sldIdLst>
            <p14:sldId id="285"/>
            <p14:sldId id="286"/>
          </p14:sldIdLst>
        </p14:section>
        <p14:section name="Team" id="{2436DB58-ECBD-4CEB-AA3F-874EEC6FF221}">
          <p14:sldIdLst>
            <p14:sldId id="277"/>
            <p14:sldId id="276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31D"/>
    <a:srgbClr val="101519"/>
    <a:srgbClr val="273E32"/>
    <a:srgbClr val="0D141A"/>
    <a:srgbClr val="0F141A"/>
    <a:srgbClr val="10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08"/>
    <p:restoredTop sz="96928"/>
  </p:normalViewPr>
  <p:slideViewPr>
    <p:cSldViewPr snapToGrid="0" snapToObjects="1">
      <p:cViewPr varScale="1">
        <p:scale>
          <a:sx n="85" d="100"/>
          <a:sy n="85" d="100"/>
        </p:scale>
        <p:origin x="74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10/14/2022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https://unsplash.com/photos/AXu2aZ3YgP8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876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635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8974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699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497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73212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10/14/2022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10/14/2022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10/14/2022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7BE391F-3113-4BC2-A4CB-8D5BBD3661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58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10F28-15AE-D548-A364-55A4F8311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632D6-4B9E-CF4E-B2F1-966E19783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195C5-A01A-0043-B22A-07B9752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10/14/2022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8D614-C70B-114C-BC72-83400061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F32F-E02F-9346-9A94-F2D9B201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5158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B604-70AB-BB4D-A7E3-5B899F00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3DC9C-0C6E-F943-A253-3A70BED0B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60614-AA81-9E49-82C3-FE971B86B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10/14/2022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23032-A82F-CD4F-A91D-55756F85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5DD38-8AF1-D548-89E6-A31E9073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54298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150F-1759-E744-AE43-A0D335CC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07FA-F50C-CE49-926D-CAE1C38D9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97CA0-FBD2-C846-97AB-78B5AC161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10/14/2022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CC4AE-11D2-4649-A108-B09E0B4F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47B62-2F93-1A41-BD07-481ACD8E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90778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5496-2043-6646-9E83-10C12E54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BF5D-4BA9-A24D-94D6-4CE1DFEFD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1BC49-4921-F84A-AEFF-DB3AC8174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73E8-EA7F-4D4B-887B-284CBFCED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10/14/2022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2885E-F8FC-A049-B370-3F11D5106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8736F-1196-E74D-BC71-80ECF004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979273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EFA9-1BD2-8845-B434-23E91A7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60310-FB48-7E4C-88AA-6BFB7460F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EC563-5397-124A-8527-D43BC7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649B5-DF08-C94D-B69D-A4B7D2634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3EFA5-71F3-D548-8445-EF024CA24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3B84A-D4EE-FF4B-AF21-179230D4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10/14/2022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837E4-69E5-CC42-84EC-5748054E6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A8D97-40CD-0842-88E7-B456F03E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867414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3EC6-632D-6343-81E9-A4BE13DC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D35AF-ACAD-2441-8E49-75E693980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10/14/2022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A7882-6BEC-2B4D-B62C-418E38B4E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95A66-5963-A641-BE4E-A8A34F66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894007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C361D-141D-8940-921C-2B8BB4855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10/14/2022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66728-4CA4-3C41-9091-BC8AFA57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A811D-A684-2542-9A0B-EC0B1564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241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10/14/2022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2D2D-99D1-5E4F-9151-DEEDEA67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20829-B44B-D146-9CF6-21A1115D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1B511-1552-4945-B52E-5F346ED84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4C71B-A518-FB4A-BA28-83701CC4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10/14/2022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E08EB-0C0F-F341-823A-D186866B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22198-E8FE-DC45-A893-4372F8FE6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0578799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0B31-481F-2F4B-9812-5193BB42E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98F9E-E5CE-EC4E-B71F-B397625D2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FCF30-71D9-9C4D-8F9F-FCF564E23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7861C-B636-764A-9CD3-823E81C0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10/14/2022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520BE-944B-324F-B2AC-47EC19C0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5245A-B24E-1C4E-AEF3-783B1D94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969014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CA21-EEA7-E746-AD6C-7174190B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8DD3A-571C-6946-B241-96479149A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1CB3A-C405-7049-A877-3BAD3AAFC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10/14/2022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7860E-7664-A24A-92A6-B89822032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8F18B-7CFE-FA4C-B370-5CBF39DC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3744334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768BF3-D403-AA4D-8307-1AD9089DD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AFDD1-C709-FC4A-A04E-681FC363A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1A29A-7EBF-1640-901D-4BD39E48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10/14/2022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C7955-4B7C-6942-8197-B5FBD006F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ED8B8-0753-BB4B-92EB-BAC0AD6D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98079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10/14/2022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10/14/2022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10/14/2022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10/14/2022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10/14/2022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10/14/2022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10/14/2022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t>10/14/2022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C05685-D195-DA43-A74C-70E926F9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625E6-5026-7943-B16C-50A25A52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A7C82-C501-4E48-A5D1-46092A340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AB98E-06ED-244E-981C-8D5EDD09A1DD}" type="datetimeFigureOut">
              <a:t>10/14/2022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88ACA-CCB2-6640-9D5C-AE5BA9B76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941F9-4486-6F49-A4EF-D68D15F9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9015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4.xml"/><Relationship Id="rId18" Type="http://schemas.openxmlformats.org/officeDocument/2006/relationships/slide" Target="slide13.xml"/><Relationship Id="rId3" Type="http://schemas.openxmlformats.org/officeDocument/2006/relationships/slideLayout" Target="../slideLayouts/slideLayout7.xml"/><Relationship Id="rId7" Type="http://schemas.openxmlformats.org/officeDocument/2006/relationships/slide" Target="slide6.xml"/><Relationship Id="rId12" Type="http://schemas.openxmlformats.org/officeDocument/2006/relationships/image" Target="../media/image5.png"/><Relationship Id="rId17" Type="http://schemas.openxmlformats.org/officeDocument/2006/relationships/image" Target="../media/image8.png"/><Relationship Id="rId2" Type="http://schemas.openxmlformats.org/officeDocument/2006/relationships/video" Target="../media/media1.mp4"/><Relationship Id="rId16" Type="http://schemas.openxmlformats.org/officeDocument/2006/relationships/slide" Target="slide19.xml"/><Relationship Id="rId20" Type="http://schemas.openxmlformats.org/officeDocument/2006/relationships/slide" Target="slide17.xml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slide" Target="slide2.xml"/><Relationship Id="rId5" Type="http://schemas.openxmlformats.org/officeDocument/2006/relationships/image" Target="../media/image1.png"/><Relationship Id="rId15" Type="http://schemas.openxmlformats.org/officeDocument/2006/relationships/image" Target="../media/image7.png"/><Relationship Id="rId10" Type="http://schemas.openxmlformats.org/officeDocument/2006/relationships/image" Target="../media/image4.png"/><Relationship Id="rId19" Type="http://schemas.openxmlformats.org/officeDocument/2006/relationships/image" Target="../media/image9.png"/><Relationship Id="rId4" Type="http://schemas.openxmlformats.org/officeDocument/2006/relationships/notesSlide" Target="../notesSlides/notesSlide1.xml"/><Relationship Id="rId9" Type="http://schemas.openxmlformats.org/officeDocument/2006/relationships/slide" Target="slide8.xml"/><Relationship Id="rId1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4.wdp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4.wdp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4.wdp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slide" Target="slide20.xml"/><Relationship Id="rId5" Type="http://schemas.microsoft.com/office/2007/relationships/hdphoto" Target="../media/hdphoto5.wdp"/><Relationship Id="rId10" Type="http://schemas.openxmlformats.org/officeDocument/2006/relationships/image" Target="../media/image45.sv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4.wdp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 9" title="Dots Connecting Lines">
            <a:hlinkClick r:id="" action="ppaction://media"/>
            <a:extLst>
              <a:ext uri="{FF2B5EF4-FFF2-40B4-BE49-F238E27FC236}">
                <a16:creationId xmlns:a16="http://schemas.microsoft.com/office/drawing/2014/main" id="{2B520C64-E8DB-7EEB-D30B-2933128E9E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1152024" y="3857625"/>
            <a:ext cx="0" cy="848089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2723005" y="2619357"/>
            <a:ext cx="556110" cy="1629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3015872" y="385357"/>
            <a:ext cx="616027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Black" panose="020B0503030101060003" pitchFamily="34" charset="77"/>
              </a:rPr>
              <a:t>ADAMAS UNIVERSITY DATA </a:t>
            </a:r>
          </a:p>
          <a:p>
            <a:pPr algn="ctr"/>
            <a:r>
              <a:rPr lang="en-US" sz="3200" b="1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Black" panose="020B0503030101060003" pitchFamily="34" charset="77"/>
              </a:rPr>
              <a:t>REPOSITORY SYSTEM</a:t>
            </a:r>
            <a:endParaRPr lang="en-LT" sz="3200" b="1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5352047" y="1494070"/>
            <a:ext cx="14879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Light" panose="020B0403030101060003" pitchFamily="34" charset="77"/>
              </a:rPr>
              <a:t>GROUP-2</a:t>
            </a:r>
            <a:endParaRPr lang="en-LT" sz="2000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Raleway Light" panose="020B0403030101060003" pitchFamily="34" charset="77"/>
            </a:endParaRP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6682614"/>
                  </p:ext>
                </p:extLst>
              </p:nvPr>
            </p:nvGraphicFramePr>
            <p:xfrm>
              <a:off x="3581107" y="1925675"/>
              <a:ext cx="3050777" cy="1716062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50777" cy="171606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Section Zoom 1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81107" y="1925675"/>
                <a:ext cx="3050777" cy="1716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2899351"/>
                  </p:ext>
                </p:extLst>
              </p:nvPr>
            </p:nvGraphicFramePr>
            <p:xfrm>
              <a:off x="3581106" y="5026091"/>
              <a:ext cx="3050777" cy="1716062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50777" cy="171606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81106" y="5026091"/>
                <a:ext cx="3050777" cy="1716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8484412"/>
                  </p:ext>
                </p:extLst>
              </p:nvPr>
            </p:nvGraphicFramePr>
            <p:xfrm>
              <a:off x="-371976" y="5055427"/>
              <a:ext cx="3048002" cy="1714501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2" cy="1714501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Section Zoom 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371976" y="5055427"/>
                <a:ext cx="3048002" cy="1714501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7039085"/>
                  </p:ext>
                </p:extLst>
              </p:nvPr>
            </p:nvGraphicFramePr>
            <p:xfrm>
              <a:off x="-371976" y="189418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" name="Section Zoom 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371976" y="1894180"/>
                <a:ext cx="3048000" cy="17145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FDF3C9A-94D2-0868-9042-99AB115064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3395" y="141215"/>
            <a:ext cx="1213209" cy="1377815"/>
          </a:xfrm>
          <a:prstGeom prst="rect">
            <a:avLst/>
          </a:prstGeom>
        </p:spPr>
      </p:pic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3D91E511-8EE5-FA0E-1990-D1354D2918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1709050"/>
                  </p:ext>
                </p:extLst>
              </p:nvPr>
            </p:nvGraphicFramePr>
            <p:xfrm>
              <a:off x="9714984" y="3542215"/>
              <a:ext cx="3050777" cy="1716062"/>
            </p:xfrm>
            <a:graphic>
              <a:graphicData uri="http://schemas.microsoft.com/office/powerpoint/2016/sectionzoom">
                <psez:sectionZm>
                  <psez:sectionZmObj sectionId="{2436DB58-ECBD-4CEB-AA3F-874EEC6FF221}">
                    <psez:zmPr id="{2BA9FB65-41EE-46FE-AF02-6F715B8056DE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50777" cy="171606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ection Zoom 9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3D91E511-8EE5-FA0E-1990-D1354D2918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14984" y="3542215"/>
                <a:ext cx="3050777" cy="1716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6EEA7F36-C50D-A033-98CE-883B4D90F0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7375992"/>
                  </p:ext>
                </p:extLst>
              </p:nvPr>
            </p:nvGraphicFramePr>
            <p:xfrm>
              <a:off x="7211931" y="189418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5B5B5F64-94A5-44FB-B5A1-F5D723D6A316}">
                    <psez:zmPr id="{9238537E-00FC-4CC9-B036-0E627D3C4A00}" transitionDur="1000" showBg="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" name="Section Zoom 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6EEA7F36-C50D-A033-98CE-883B4D90F0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11931" y="1894180"/>
                <a:ext cx="3048000" cy="1714500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779C09-5897-98EC-4BC3-D5BA8FD11EEA}"/>
              </a:ext>
            </a:extLst>
          </p:cNvPr>
          <p:cNvCxnSpPr>
            <a:cxnSpLocks/>
          </p:cNvCxnSpPr>
          <p:nvPr/>
        </p:nvCxnSpPr>
        <p:spPr>
          <a:xfrm flipV="1">
            <a:off x="5106494" y="3791620"/>
            <a:ext cx="0" cy="848089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B0FA47-B40A-2197-00CC-B5E673DE00DC}"/>
              </a:ext>
            </a:extLst>
          </p:cNvPr>
          <p:cNvCxnSpPr>
            <a:cxnSpLocks/>
          </p:cNvCxnSpPr>
          <p:nvPr/>
        </p:nvCxnSpPr>
        <p:spPr>
          <a:xfrm flipH="1" flipV="1">
            <a:off x="10288783" y="2925820"/>
            <a:ext cx="371976" cy="361570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0C7C9A-9234-4FE5-E122-784C503ED420}"/>
              </a:ext>
            </a:extLst>
          </p:cNvPr>
          <p:cNvCxnSpPr>
            <a:cxnSpLocks/>
          </p:cNvCxnSpPr>
          <p:nvPr/>
        </p:nvCxnSpPr>
        <p:spPr>
          <a:xfrm flipH="1" flipV="1">
            <a:off x="6631883" y="2617728"/>
            <a:ext cx="556110" cy="1629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A759FA-40BF-5189-B25A-909EEDFCF74A}"/>
              </a:ext>
            </a:extLst>
          </p:cNvPr>
          <p:cNvCxnSpPr>
            <a:cxnSpLocks/>
          </p:cNvCxnSpPr>
          <p:nvPr/>
        </p:nvCxnSpPr>
        <p:spPr>
          <a:xfrm flipH="1" flipV="1">
            <a:off x="2723005" y="5882493"/>
            <a:ext cx="556110" cy="1629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6464EB-E76B-8AB8-502C-BA14625418C9}"/>
              </a:ext>
            </a:extLst>
          </p:cNvPr>
          <p:cNvCxnSpPr>
            <a:cxnSpLocks/>
          </p:cNvCxnSpPr>
          <p:nvPr/>
        </p:nvCxnSpPr>
        <p:spPr>
          <a:xfrm flipH="1" flipV="1">
            <a:off x="6631884" y="5884122"/>
            <a:ext cx="556110" cy="1629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24EAD9FE-97E5-0556-E913-1B18DDDEAB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3819499"/>
                  </p:ext>
                </p:extLst>
              </p:nvPr>
            </p:nvGraphicFramePr>
            <p:xfrm>
              <a:off x="7187994" y="4972437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361F1EAE-62C5-43B4-8DD8-4F049D29CA37}">
                    <psez:zmPr id="{156D7FAB-36BF-4A75-BAF7-9DC4ED5A5036}" transitionDur="1000" showBg="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Section Zoom 7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24EAD9FE-97E5-0556-E913-1B18DDDEAB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87994" y="4972437"/>
                <a:ext cx="3048000" cy="1714500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6FF3F0-2392-8CCD-0BFE-B9FCCAB9ED64}"/>
              </a:ext>
            </a:extLst>
          </p:cNvPr>
          <p:cNvCxnSpPr>
            <a:cxnSpLocks/>
          </p:cNvCxnSpPr>
          <p:nvPr/>
        </p:nvCxnSpPr>
        <p:spPr>
          <a:xfrm flipH="1">
            <a:off x="10212989" y="5618997"/>
            <a:ext cx="386936" cy="210690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 t="7754" b="775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6" name="Graphic 22">
            <a:extLst>
              <a:ext uri="{FF2B5EF4-FFF2-40B4-BE49-F238E27FC236}">
                <a16:creationId xmlns:a16="http://schemas.microsoft.com/office/drawing/2014/main" id="{D41648B8-54FC-9049-AD25-9FC457D2D522}"/>
              </a:ext>
            </a:extLst>
          </p:cNvPr>
          <p:cNvSpPr/>
          <p:nvPr/>
        </p:nvSpPr>
        <p:spPr>
          <a:xfrm rot="20322550">
            <a:off x="2891879" y="-462708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 useBgFill="1">
        <p:nvSpPr>
          <p:cNvPr id="24" name="Graphic 22">
            <a:extLst>
              <a:ext uri="{FF2B5EF4-FFF2-40B4-BE49-F238E27FC236}">
                <a16:creationId xmlns:a16="http://schemas.microsoft.com/office/drawing/2014/main" id="{480C9633-F820-3D45-9499-D282F58F0A66}"/>
              </a:ext>
            </a:extLst>
          </p:cNvPr>
          <p:cNvSpPr/>
          <p:nvPr/>
        </p:nvSpPr>
        <p:spPr>
          <a:xfrm>
            <a:off x="202281" y="616947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4663093" y="2508102"/>
            <a:ext cx="3417958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spc="300" dirty="0">
              <a:solidFill>
                <a:prstClr val="white"/>
              </a:solidFill>
              <a:latin typeface="Raleway" panose="020B0503030101060003" pitchFamily="34" charset="77"/>
            </a:endParaRP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R</a:t>
            </a:r>
            <a:r>
              <a:rPr kumimoji="0" lang="en-US" sz="2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EACT JS</a:t>
            </a:r>
            <a:endParaRPr lang="en-US" sz="2200" spc="300" dirty="0">
              <a:solidFill>
                <a:prstClr val="white"/>
              </a:solidFill>
              <a:latin typeface="Raleway" panose="020B0503030101060003" pitchFamily="34" charset="77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6476690" y="1350557"/>
            <a:ext cx="53319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TECHNOLOGY</a:t>
            </a:r>
            <a:endParaRPr kumimoji="0" lang="en-LT" sz="6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D1D594-5228-7E40-8C11-673A42AE8EE2}"/>
              </a:ext>
            </a:extLst>
          </p:cNvPr>
          <p:cNvSpPr/>
          <p:nvPr/>
        </p:nvSpPr>
        <p:spPr>
          <a:xfrm>
            <a:off x="10026022" y="2170137"/>
            <a:ext cx="216597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USED</a:t>
            </a:r>
            <a:endParaRPr kumimoji="0" lang="en-LT" sz="6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3277" y="518181"/>
            <a:ext cx="1765962" cy="1765962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6838B2-59FE-A2BD-7653-945EA605C7A7}"/>
              </a:ext>
            </a:extLst>
          </p:cNvPr>
          <p:cNvSpPr txBox="1"/>
          <p:nvPr/>
        </p:nvSpPr>
        <p:spPr>
          <a:xfrm>
            <a:off x="4010017" y="3864601"/>
            <a:ext cx="4012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React is used for front end of this project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We have used React 18.2.0</a:t>
            </a:r>
          </a:p>
        </p:txBody>
      </p:sp>
    </p:spTree>
    <p:extLst>
      <p:ext uri="{BB962C8B-B14F-4D97-AF65-F5344CB8AC3E}">
        <p14:creationId xmlns:p14="http://schemas.microsoft.com/office/powerpoint/2010/main" val="2310246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 t="7754" b="775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6" name="Graphic 22">
            <a:extLst>
              <a:ext uri="{FF2B5EF4-FFF2-40B4-BE49-F238E27FC236}">
                <a16:creationId xmlns:a16="http://schemas.microsoft.com/office/drawing/2014/main" id="{D41648B8-54FC-9049-AD25-9FC457D2D522}"/>
              </a:ext>
            </a:extLst>
          </p:cNvPr>
          <p:cNvSpPr/>
          <p:nvPr/>
        </p:nvSpPr>
        <p:spPr>
          <a:xfrm rot="20322550">
            <a:off x="2891879" y="-462708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 useBgFill="1">
        <p:nvSpPr>
          <p:cNvPr id="24" name="Graphic 22">
            <a:extLst>
              <a:ext uri="{FF2B5EF4-FFF2-40B4-BE49-F238E27FC236}">
                <a16:creationId xmlns:a16="http://schemas.microsoft.com/office/drawing/2014/main" id="{480C9633-F820-3D45-9499-D282F58F0A66}"/>
              </a:ext>
            </a:extLst>
          </p:cNvPr>
          <p:cNvSpPr/>
          <p:nvPr/>
        </p:nvSpPr>
        <p:spPr>
          <a:xfrm>
            <a:off x="202281" y="616947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4963661" y="2644877"/>
            <a:ext cx="341795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 typeface="Wingdings" panose="05000000000000000000" pitchFamily="2" charset="2"/>
              <a:buChar char="q"/>
              <a:defRPr/>
            </a:pPr>
            <a:r>
              <a:rPr lang="en-US" sz="2800" spc="300" dirty="0">
                <a:solidFill>
                  <a:srgbClr val="FFC000"/>
                </a:solidFill>
                <a:latin typeface="Raleway" panose="020B0503030101060003" pitchFamily="34" charset="77"/>
              </a:rPr>
              <a:t>N</a:t>
            </a:r>
            <a:r>
              <a:rPr lang="en-US" spc="300" dirty="0">
                <a:solidFill>
                  <a:prstClr val="white"/>
                </a:solidFill>
                <a:latin typeface="Raleway" panose="020B0503030101060003" pitchFamily="34" charset="77"/>
              </a:rPr>
              <a:t>ODE</a:t>
            </a:r>
            <a:r>
              <a:rPr lang="en-US" sz="2400" spc="300" dirty="0">
                <a:solidFill>
                  <a:prstClr val="white"/>
                </a:solidFill>
                <a:latin typeface="Raleway" panose="020B0503030101060003" pitchFamily="34" charset="77"/>
              </a:rPr>
              <a:t> </a:t>
            </a:r>
            <a:r>
              <a:rPr lang="en-US" spc="300" dirty="0">
                <a:solidFill>
                  <a:prstClr val="white"/>
                </a:solidFill>
                <a:latin typeface="Raleway" panose="020B0503030101060003" pitchFamily="34" charset="77"/>
              </a:rPr>
              <a:t>JS</a:t>
            </a:r>
            <a:endParaRPr lang="en-LT" spc="300" dirty="0">
              <a:solidFill>
                <a:prstClr val="white"/>
              </a:solidFill>
              <a:latin typeface="Raleway" panose="020B0503030101060003" pitchFamily="34" charset="77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	&amp;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2800" spc="300" dirty="0">
                <a:solidFill>
                  <a:srgbClr val="FFC000"/>
                </a:solidFill>
                <a:latin typeface="Raleway" panose="020B0503030101060003" pitchFamily="34" charset="77"/>
              </a:rPr>
              <a:t>E</a:t>
            </a:r>
            <a:r>
              <a:rPr lang="en-US" spc="300" dirty="0">
                <a:solidFill>
                  <a:prstClr val="white"/>
                </a:solidFill>
                <a:latin typeface="Raleway" panose="020B0503030101060003" pitchFamily="34" charset="77"/>
              </a:rPr>
              <a:t>XPRESS JS</a:t>
            </a:r>
            <a:endParaRPr kumimoji="0" lang="en-US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</a:endParaRP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6476690" y="1350557"/>
            <a:ext cx="53319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TECHNOLOGY</a:t>
            </a:r>
            <a:endParaRPr kumimoji="0" lang="en-LT" sz="6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D1D594-5228-7E40-8C11-673A42AE8EE2}"/>
              </a:ext>
            </a:extLst>
          </p:cNvPr>
          <p:cNvSpPr/>
          <p:nvPr/>
        </p:nvSpPr>
        <p:spPr>
          <a:xfrm>
            <a:off x="10026022" y="2170137"/>
            <a:ext cx="216597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USED</a:t>
            </a:r>
            <a:endParaRPr kumimoji="0" lang="en-LT" sz="6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3277" y="518181"/>
            <a:ext cx="1765962" cy="1765962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ED06CC-D5B4-74ED-4D16-D8AA893875E0}"/>
              </a:ext>
            </a:extLst>
          </p:cNvPr>
          <p:cNvSpPr txBox="1"/>
          <p:nvPr/>
        </p:nvSpPr>
        <p:spPr>
          <a:xfrm>
            <a:off x="4245365" y="4087767"/>
            <a:ext cx="40124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Express JS  a Framework of a Node JS.</a:t>
            </a:r>
          </a:p>
          <a:p>
            <a:r>
              <a:rPr lang="en-US" dirty="0">
                <a:solidFill>
                  <a:schemeClr val="bg1"/>
                </a:solidFill>
              </a:rPr>
              <a:t>Express is used for the backend server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We have NODE 1.0.0 </a:t>
            </a:r>
          </a:p>
          <a:p>
            <a:r>
              <a:rPr lang="en-US" dirty="0">
                <a:solidFill>
                  <a:schemeClr val="bg1"/>
                </a:solidFill>
              </a:rPr>
              <a:t>		and 		EXPRESS version 4.18.1</a:t>
            </a:r>
          </a:p>
        </p:txBody>
      </p:sp>
    </p:spTree>
    <p:extLst>
      <p:ext uri="{BB962C8B-B14F-4D97-AF65-F5344CB8AC3E}">
        <p14:creationId xmlns:p14="http://schemas.microsoft.com/office/powerpoint/2010/main" val="559836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 t="7754" b="775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6" name="Graphic 22">
            <a:extLst>
              <a:ext uri="{FF2B5EF4-FFF2-40B4-BE49-F238E27FC236}">
                <a16:creationId xmlns:a16="http://schemas.microsoft.com/office/drawing/2014/main" id="{D41648B8-54FC-9049-AD25-9FC457D2D522}"/>
              </a:ext>
            </a:extLst>
          </p:cNvPr>
          <p:cNvSpPr/>
          <p:nvPr/>
        </p:nvSpPr>
        <p:spPr>
          <a:xfrm rot="20322550">
            <a:off x="2891879" y="-462708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 useBgFill="1">
        <p:nvSpPr>
          <p:cNvPr id="24" name="Graphic 22">
            <a:extLst>
              <a:ext uri="{FF2B5EF4-FFF2-40B4-BE49-F238E27FC236}">
                <a16:creationId xmlns:a16="http://schemas.microsoft.com/office/drawing/2014/main" id="{480C9633-F820-3D45-9499-D282F58F0A66}"/>
              </a:ext>
            </a:extLst>
          </p:cNvPr>
          <p:cNvSpPr/>
          <p:nvPr/>
        </p:nvSpPr>
        <p:spPr>
          <a:xfrm>
            <a:off x="202281" y="616947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4490709" y="2984287"/>
            <a:ext cx="3417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M</a:t>
            </a:r>
            <a:r>
              <a:rPr kumimoji="0" lang="en-US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ONGODB</a:t>
            </a:r>
            <a:endParaRPr kumimoji="0" lang="en-US" sz="2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6476690" y="1350557"/>
            <a:ext cx="53319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TECHNOLOGY</a:t>
            </a:r>
            <a:endParaRPr kumimoji="0" lang="en-LT" sz="6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D1D594-5228-7E40-8C11-673A42AE8EE2}"/>
              </a:ext>
            </a:extLst>
          </p:cNvPr>
          <p:cNvSpPr/>
          <p:nvPr/>
        </p:nvSpPr>
        <p:spPr>
          <a:xfrm>
            <a:off x="10026022" y="2170137"/>
            <a:ext cx="216597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USED</a:t>
            </a:r>
            <a:endParaRPr kumimoji="0" lang="en-LT" sz="6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3277" y="518181"/>
            <a:ext cx="1765962" cy="1765962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7636A5-48A7-0648-8FBE-F025DF8BC0E7}"/>
              </a:ext>
            </a:extLst>
          </p:cNvPr>
          <p:cNvSpPr txBox="1"/>
          <p:nvPr/>
        </p:nvSpPr>
        <p:spPr>
          <a:xfrm>
            <a:off x="4245365" y="4087767"/>
            <a:ext cx="490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MongoDB is a database tool that is used in this project.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We have used MONGODB ATLAS</a:t>
            </a:r>
          </a:p>
        </p:txBody>
      </p:sp>
    </p:spTree>
    <p:extLst>
      <p:ext uri="{BB962C8B-B14F-4D97-AF65-F5344CB8AC3E}">
        <p14:creationId xmlns:p14="http://schemas.microsoft.com/office/powerpoint/2010/main" val="157563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9FA5D4-F976-AF4C-AC07-03DCC1B85E22}"/>
              </a:ext>
            </a:extLst>
          </p:cNvPr>
          <p:cNvSpPr/>
          <p:nvPr/>
        </p:nvSpPr>
        <p:spPr>
          <a:xfrm>
            <a:off x="2947641" y="3941424"/>
            <a:ext cx="62967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PREVIEW</a:t>
            </a: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6" name="Graphic 5" descr="Internet with solid fill">
            <a:extLst>
              <a:ext uri="{FF2B5EF4-FFF2-40B4-BE49-F238E27FC236}">
                <a16:creationId xmlns:a16="http://schemas.microsoft.com/office/drawing/2014/main" id="{5C6D26B9-1AC5-E1F4-5905-2AC3A68D4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1520" y="832464"/>
            <a:ext cx="310896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89768"/>
      </p:ext>
    </p:extLst>
  </p:cSld>
  <p:clrMapOvr>
    <a:masterClrMapping/>
  </p:clrMapOvr>
  <p:transition spd="slow" advTm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286C409-8E50-4D80-95F0-857BC535A7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" r="2738" b="-1153"/>
          <a:stretch/>
        </p:blipFill>
        <p:spPr>
          <a:xfrm>
            <a:off x="0" y="2"/>
            <a:ext cx="12192000" cy="6929118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274440F-92AF-9D3B-9A54-020D84F41355}"/>
              </a:ext>
            </a:extLst>
          </p:cNvPr>
          <p:cNvSpPr/>
          <p:nvPr/>
        </p:nvSpPr>
        <p:spPr>
          <a:xfrm>
            <a:off x="-1365504" y="-4230624"/>
            <a:ext cx="14923008" cy="14923008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47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286C409-8E50-4D80-95F0-857BC535A7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25" r="4135" b="-784"/>
          <a:stretch/>
        </p:blipFill>
        <p:spPr>
          <a:xfrm>
            <a:off x="0" y="3"/>
            <a:ext cx="12192000" cy="6911795"/>
          </a:xfrm>
          <a:blipFill dpi="0" rotWithShape="1">
            <a:blip r:embed="rId3"/>
            <a:srcRect/>
            <a:stretch>
              <a:fillRect/>
            </a:stretch>
          </a:blip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46D2A6-180F-FF9F-B578-C21A830D7715}"/>
              </a:ext>
            </a:extLst>
          </p:cNvPr>
          <p:cNvSpPr txBox="1"/>
          <p:nvPr/>
        </p:nvSpPr>
        <p:spPr>
          <a:xfrm>
            <a:off x="5730240" y="2497851"/>
            <a:ext cx="250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ADAMAS E-MAIL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49E9A-5986-A6FC-3585-1765037CF72A}"/>
              </a:ext>
            </a:extLst>
          </p:cNvPr>
          <p:cNvSpPr txBox="1"/>
          <p:nvPr/>
        </p:nvSpPr>
        <p:spPr>
          <a:xfrm>
            <a:off x="5090160" y="354377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ADAMAS E-MAIL PASSWORD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302E318-841B-A17C-18C3-B4F6A84F5969}"/>
              </a:ext>
            </a:extLst>
          </p:cNvPr>
          <p:cNvSpPr/>
          <p:nvPr/>
        </p:nvSpPr>
        <p:spPr>
          <a:xfrm>
            <a:off x="-1365504" y="-4230624"/>
            <a:ext cx="14923008" cy="14923008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513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302E318-841B-A17C-18C3-B4F6A84F5969}"/>
              </a:ext>
            </a:extLst>
          </p:cNvPr>
          <p:cNvSpPr/>
          <p:nvPr/>
        </p:nvSpPr>
        <p:spPr>
          <a:xfrm>
            <a:off x="-1365504" y="-4230624"/>
            <a:ext cx="14923008" cy="14923008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C60A16-859A-3A69-D8AB-DEC9DD7BB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88008F1-2874-173F-C452-35029D64F2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515" t="-476" b="619"/>
          <a:stretch/>
        </p:blipFill>
        <p:spPr>
          <a:xfrm>
            <a:off x="-62753" y="1689846"/>
            <a:ext cx="12254753" cy="4087907"/>
          </a:xfr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91C25F9C-4062-3B2E-6036-72254F22F1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38800" y="189603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BABDD54-7E9C-92D0-959C-8493368CFD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1" y="3539441"/>
            <a:ext cx="62967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FUTURE SCOPE</a:t>
            </a:r>
            <a:endParaRPr kumimoji="0" lang="en-LT" sz="72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6E2C9BCD-E0E1-9467-065C-8F55548A2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6968" y="741377"/>
            <a:ext cx="2798064" cy="27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21226"/>
      </p:ext>
    </p:extLst>
  </p:cSld>
  <p:clrMapOvr>
    <a:masterClrMapping/>
  </p:clrMapOvr>
  <p:transition spd="slow" advTm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 t="7812" b="7812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2443763" y="1834088"/>
            <a:ext cx="68451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FUTURE SCOPE</a:t>
            </a:r>
            <a:endParaRPr lang="en-LT" sz="72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4135604" y="3664944"/>
            <a:ext cx="48011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b="1" spc="300" dirty="0">
                <a:solidFill>
                  <a:schemeClr val="bg1"/>
                </a:solidFill>
                <a:latin typeface="Raleway" panose="020B0503030101060003" pitchFamily="34" charset="77"/>
              </a:rPr>
              <a:t> INCLUSION OF STUDENT ACCESS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sz="1400" b="1" spc="3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b="1" spc="300" dirty="0">
                <a:solidFill>
                  <a:schemeClr val="bg1"/>
                </a:solidFill>
                <a:latin typeface="Raleway" panose="020B0503030101060003" pitchFamily="34" charset="77"/>
              </a:rPr>
              <a:t> OPEN FOR ALL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sz="1400" b="1" spc="3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b="1" spc="300" dirty="0">
                <a:solidFill>
                  <a:schemeClr val="bg1"/>
                </a:solidFill>
                <a:latin typeface="Raleway" panose="020B0503030101060003" pitchFamily="34" charset="77"/>
              </a:rPr>
              <a:t> INCLUSION OF DOWNLOAD OPTION </a:t>
            </a:r>
          </a:p>
          <a:p>
            <a:endParaRPr lang="en-US" sz="1400" b="1" spc="3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endParaRPr lang="en-US" sz="1400" b="1" spc="3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LT" sz="1400" b="1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3" name="Graphic 2" descr="Bar graph with upward trend with solid fill">
            <a:extLst>
              <a:ext uri="{FF2B5EF4-FFF2-40B4-BE49-F238E27FC236}">
                <a16:creationId xmlns:a16="http://schemas.microsoft.com/office/drawing/2014/main" id="{D8E42065-E49C-EFE7-8E20-ADB8E2110F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5062" y="457378"/>
            <a:ext cx="1499616" cy="14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20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9FA5D4-F976-AF4C-AC07-03DCC1B85E22}"/>
              </a:ext>
            </a:extLst>
          </p:cNvPr>
          <p:cNvSpPr/>
          <p:nvPr/>
        </p:nvSpPr>
        <p:spPr>
          <a:xfrm>
            <a:off x="2947641" y="3823008"/>
            <a:ext cx="62967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THE TEAM</a:t>
            </a:r>
            <a:endParaRPr kumimoji="0" lang="en-LT" sz="7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3" name="Graphic 2" descr="Users with solid fill">
            <a:extLst>
              <a:ext uri="{FF2B5EF4-FFF2-40B4-BE49-F238E27FC236}">
                <a16:creationId xmlns:a16="http://schemas.microsoft.com/office/drawing/2014/main" id="{D6499D4C-D027-508A-0708-0A57F7299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846" y="1037668"/>
            <a:ext cx="2794308" cy="279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51945"/>
      </p:ext>
    </p:extLst>
  </p:cSld>
  <p:clrMapOvr>
    <a:masterClrMapping/>
  </p:clrMapOvr>
  <p:transition spd="slow" advTm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174367" y="3532924"/>
            <a:ext cx="5843267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INTRODUCTION</a:t>
            </a:r>
            <a:endParaRPr lang="en-LT" sz="65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7" name="Graphic 6" descr="Lights On with solid fill">
            <a:extLst>
              <a:ext uri="{FF2B5EF4-FFF2-40B4-BE49-F238E27FC236}">
                <a16:creationId xmlns:a16="http://schemas.microsoft.com/office/drawing/2014/main" id="{3169A18E-29C1-B14B-9DAC-9A1603958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683" y="782444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 213">
            <a:extLst>
              <a:ext uri="{FF2B5EF4-FFF2-40B4-BE49-F238E27FC236}">
                <a16:creationId xmlns:a16="http://schemas.microsoft.com/office/drawing/2014/main" id="{929C2F2A-74D1-7D1A-8F49-3973CA38EE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Users">
            <a:hlinkClick r:id="rId6" action="ppaction://hlinksldjump"/>
            <a:extLst>
              <a:ext uri="{FF2B5EF4-FFF2-40B4-BE49-F238E27FC236}">
                <a16:creationId xmlns:a16="http://schemas.microsoft.com/office/drawing/2014/main" id="{A41F91BD-1F3B-1C43-96EF-08696B5472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488" y="5566818"/>
            <a:ext cx="618834" cy="6188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DB62CA-6B25-E549-A6A9-E2FD7060B352}"/>
              </a:ext>
            </a:extLst>
          </p:cNvPr>
          <p:cNvSpPr txBox="1"/>
          <p:nvPr/>
        </p:nvSpPr>
        <p:spPr>
          <a:xfrm>
            <a:off x="5066057" y="583080"/>
            <a:ext cx="2702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THE TEAM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350371-8A7F-4CC6-BDF5-21F7E81833D7}"/>
              </a:ext>
            </a:extLst>
          </p:cNvPr>
          <p:cNvGrpSpPr/>
          <p:nvPr/>
        </p:nvGrpSpPr>
        <p:grpSpPr>
          <a:xfrm>
            <a:off x="9707554" y="2943167"/>
            <a:ext cx="2196755" cy="646046"/>
            <a:chOff x="2139661" y="3495123"/>
            <a:chExt cx="2196755" cy="64604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E54F4A-B5CD-0840-AD3D-6DC69D85D60A}"/>
                </a:ext>
              </a:extLst>
            </p:cNvPr>
            <p:cNvSpPr txBox="1"/>
            <p:nvPr/>
          </p:nvSpPr>
          <p:spPr>
            <a:xfrm>
              <a:off x="2139661" y="3495123"/>
              <a:ext cx="21967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RIDDHI ACHARYA</a:t>
              </a:r>
              <a:endParaRPr kumimoji="0" lang="en-LT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B6D030-08F3-444E-B678-A0AD542E6B3F}"/>
                </a:ext>
              </a:extLst>
            </p:cNvPr>
            <p:cNvSpPr txBox="1"/>
            <p:nvPr/>
          </p:nvSpPr>
          <p:spPr>
            <a:xfrm>
              <a:off x="2693396" y="3802615"/>
              <a:ext cx="8751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ROLL-67</a:t>
              </a:r>
              <a:endParaRPr kumimoji="0" lang="en-L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42" name="Graphic 43">
            <a:extLst>
              <a:ext uri="{FF2B5EF4-FFF2-40B4-BE49-F238E27FC236}">
                <a16:creationId xmlns:a16="http://schemas.microsoft.com/office/drawing/2014/main" id="{A8C7CE98-A39C-0942-8C48-34765BC7A4C7}"/>
              </a:ext>
            </a:extLst>
          </p:cNvPr>
          <p:cNvGrpSpPr/>
          <p:nvPr/>
        </p:nvGrpSpPr>
        <p:grpSpPr>
          <a:xfrm rot="20447919" flipH="1" flipV="1">
            <a:off x="4430244" y="2274400"/>
            <a:ext cx="1435090" cy="881038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6FF771E-8A52-7448-9A41-B32964D9320D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A405117-FA9D-0448-AD0E-A852A419FC5E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5" name="Graphic 44">
            <a:extLst>
              <a:ext uri="{FF2B5EF4-FFF2-40B4-BE49-F238E27FC236}">
                <a16:creationId xmlns:a16="http://schemas.microsoft.com/office/drawing/2014/main" id="{720447D5-77CD-6F43-9FA8-F7DBFAF386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540000">
            <a:off x="5144595" y="1103980"/>
            <a:ext cx="2565887" cy="134841"/>
          </a:xfrm>
          <a:prstGeom prst="rect">
            <a:avLst/>
          </a:prstGeom>
        </p:spPr>
      </p:pic>
      <p:grpSp>
        <p:nvGrpSpPr>
          <p:cNvPr id="46" name="!!lamp">
            <a:extLst>
              <a:ext uri="{FF2B5EF4-FFF2-40B4-BE49-F238E27FC236}">
                <a16:creationId xmlns:a16="http://schemas.microsoft.com/office/drawing/2014/main" id="{4AC41C19-AA33-F44A-A535-69661C537C8D}"/>
              </a:ext>
            </a:extLst>
          </p:cNvPr>
          <p:cNvGrpSpPr/>
          <p:nvPr/>
        </p:nvGrpSpPr>
        <p:grpSpPr>
          <a:xfrm>
            <a:off x="5489419" y="1938384"/>
            <a:ext cx="2487465" cy="3024801"/>
            <a:chOff x="5016550" y="1928671"/>
            <a:chExt cx="2487465" cy="3024801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8FBEB7E-070D-874D-8AE6-57F66546BE20}"/>
                </a:ext>
              </a:extLst>
            </p:cNvPr>
            <p:cNvGrpSpPr/>
            <p:nvPr/>
          </p:nvGrpSpPr>
          <p:grpSpPr>
            <a:xfrm>
              <a:off x="6331258" y="2054460"/>
              <a:ext cx="1172757" cy="2760218"/>
              <a:chOff x="6136180" y="2021920"/>
              <a:chExt cx="1063695" cy="2503528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55F95C52-4C2C-E145-A547-93A8909C369D}"/>
                  </a:ext>
                </a:extLst>
              </p:cNvPr>
              <p:cNvSpPr/>
              <p:nvPr/>
            </p:nvSpPr>
            <p:spPr>
              <a:xfrm>
                <a:off x="6220308" y="2674119"/>
                <a:ext cx="194530" cy="512316"/>
              </a:xfrm>
              <a:custGeom>
                <a:avLst/>
                <a:gdLst>
                  <a:gd name="connsiteX0" fmla="*/ 70802 w 71393"/>
                  <a:gd name="connsiteY0" fmla="*/ 138873 h 188021"/>
                  <a:gd name="connsiteX1" fmla="*/ 64456 w 71393"/>
                  <a:gd name="connsiteY1" fmla="*/ 87599 h 188021"/>
                  <a:gd name="connsiteX2" fmla="*/ 47485 w 71393"/>
                  <a:gd name="connsiteY2" fmla="*/ -12 h 188021"/>
                  <a:gd name="connsiteX3" fmla="*/ 47485 w 71393"/>
                  <a:gd name="connsiteY3" fmla="*/ 12797 h 188021"/>
                  <a:gd name="connsiteX4" fmla="*/ 46433 w 71393"/>
                  <a:gd name="connsiteY4" fmla="*/ 4254 h 188021"/>
                  <a:gd name="connsiteX5" fmla="*/ 26279 w 71393"/>
                  <a:gd name="connsiteY5" fmla="*/ 30960 h 188021"/>
                  <a:gd name="connsiteX6" fmla="*/ 24158 w 71393"/>
                  <a:gd name="connsiteY6" fmla="*/ 27772 h 188021"/>
                  <a:gd name="connsiteX7" fmla="*/ -220 w 71393"/>
                  <a:gd name="connsiteY7" fmla="*/ 100408 h 188021"/>
                  <a:gd name="connsiteX8" fmla="*/ 50657 w 71393"/>
                  <a:gd name="connsiteY8" fmla="*/ 188009 h 188021"/>
                  <a:gd name="connsiteX9" fmla="*/ 70802 w 71393"/>
                  <a:gd name="connsiteY9" fmla="*/ 138873 h 18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393" h="188021">
                    <a:moveTo>
                      <a:pt x="70802" y="138873"/>
                    </a:moveTo>
                    <a:cubicBezTo>
                      <a:pt x="72548" y="123699"/>
                      <a:pt x="67760" y="104126"/>
                      <a:pt x="64456" y="87599"/>
                    </a:cubicBezTo>
                    <a:cubicBezTo>
                      <a:pt x="58655" y="58792"/>
                      <a:pt x="51136" y="31178"/>
                      <a:pt x="47485" y="-12"/>
                    </a:cubicBezTo>
                    <a:cubicBezTo>
                      <a:pt x="46001" y="5087"/>
                      <a:pt x="50169" y="10025"/>
                      <a:pt x="47485" y="12797"/>
                    </a:cubicBezTo>
                    <a:cubicBezTo>
                      <a:pt x="47710" y="9372"/>
                      <a:pt x="45617" y="8275"/>
                      <a:pt x="46433" y="4254"/>
                    </a:cubicBezTo>
                    <a:cubicBezTo>
                      <a:pt x="36943" y="10356"/>
                      <a:pt x="32390" y="21443"/>
                      <a:pt x="26279" y="30960"/>
                    </a:cubicBezTo>
                    <a:cubicBezTo>
                      <a:pt x="26176" y="29305"/>
                      <a:pt x="26420" y="27271"/>
                      <a:pt x="24158" y="27772"/>
                    </a:cubicBezTo>
                    <a:cubicBezTo>
                      <a:pt x="23088" y="59067"/>
                      <a:pt x="2624" y="70873"/>
                      <a:pt x="-220" y="100408"/>
                    </a:cubicBezTo>
                    <a:cubicBezTo>
                      <a:pt x="16198" y="130141"/>
                      <a:pt x="34906" y="157595"/>
                      <a:pt x="50657" y="188009"/>
                    </a:cubicBezTo>
                    <a:cubicBezTo>
                      <a:pt x="50545" y="167471"/>
                      <a:pt x="68690" y="157235"/>
                      <a:pt x="70802" y="1388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BF27C5F8-1A62-DC41-A537-39E29CCCD7F8}"/>
                  </a:ext>
                </a:extLst>
              </p:cNvPr>
              <p:cNvSpPr/>
              <p:nvPr/>
            </p:nvSpPr>
            <p:spPr>
              <a:xfrm>
                <a:off x="6405359" y="3212650"/>
                <a:ext cx="10169" cy="72741"/>
              </a:xfrm>
              <a:custGeom>
                <a:avLst/>
                <a:gdLst>
                  <a:gd name="connsiteX0" fmla="*/ 776 w 3732"/>
                  <a:gd name="connsiteY0" fmla="*/ 26684 h 26696"/>
                  <a:gd name="connsiteX1" fmla="*/ 2888 w 3732"/>
                  <a:gd name="connsiteY1" fmla="*/ -12 h 26696"/>
                  <a:gd name="connsiteX2" fmla="*/ 776 w 3732"/>
                  <a:gd name="connsiteY2" fmla="*/ 26684 h 26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32" h="26696">
                    <a:moveTo>
                      <a:pt x="776" y="26684"/>
                    </a:moveTo>
                    <a:cubicBezTo>
                      <a:pt x="851" y="17839"/>
                      <a:pt x="5066" y="7528"/>
                      <a:pt x="2888" y="-12"/>
                    </a:cubicBezTo>
                    <a:cubicBezTo>
                      <a:pt x="2391" y="8379"/>
                      <a:pt x="-2199" y="18322"/>
                      <a:pt x="776" y="2668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A4590045-C278-EF49-A1D2-DCC5EEA13CED}"/>
                  </a:ext>
                </a:extLst>
              </p:cNvPr>
              <p:cNvSpPr/>
              <p:nvPr/>
            </p:nvSpPr>
            <p:spPr>
              <a:xfrm>
                <a:off x="6419609" y="3110765"/>
                <a:ext cx="219503" cy="47567"/>
              </a:xfrm>
              <a:custGeom>
                <a:avLst/>
                <a:gdLst>
                  <a:gd name="connsiteX0" fmla="*/ 54910 w 80558"/>
                  <a:gd name="connsiteY0" fmla="*/ 6389 h 17457"/>
                  <a:gd name="connsiteX1" fmla="*/ 59134 w 80558"/>
                  <a:gd name="connsiteY1" fmla="*/ 7458 h 17457"/>
                  <a:gd name="connsiteX2" fmla="*/ 54910 w 80558"/>
                  <a:gd name="connsiteY2" fmla="*/ 7458 h 17457"/>
                  <a:gd name="connsiteX3" fmla="*/ 33695 w 80558"/>
                  <a:gd name="connsiteY3" fmla="*/ 9596 h 17457"/>
                  <a:gd name="connsiteX4" fmla="*/ 31583 w 80558"/>
                  <a:gd name="connsiteY4" fmla="*/ 7458 h 17457"/>
                  <a:gd name="connsiteX5" fmla="*/ 54910 w 80558"/>
                  <a:gd name="connsiteY5" fmla="*/ 6389 h 17457"/>
                  <a:gd name="connsiteX6" fmla="*/ 16733 w 80558"/>
                  <a:gd name="connsiteY6" fmla="*/ 17069 h 17457"/>
                  <a:gd name="connsiteX7" fmla="*/ 17794 w 80558"/>
                  <a:gd name="connsiteY7" fmla="*/ 11734 h 17457"/>
                  <a:gd name="connsiteX8" fmla="*/ 80339 w 80558"/>
                  <a:gd name="connsiteY8" fmla="*/ 2122 h 17457"/>
                  <a:gd name="connsiteX9" fmla="*/ 8266 w 80558"/>
                  <a:gd name="connsiteY9" fmla="*/ 1053 h 17457"/>
                  <a:gd name="connsiteX10" fmla="*/ 8266 w 80558"/>
                  <a:gd name="connsiteY10" fmla="*/ 2122 h 17457"/>
                  <a:gd name="connsiteX11" fmla="*/ 30503 w 80558"/>
                  <a:gd name="connsiteY11" fmla="*/ 5329 h 17457"/>
                  <a:gd name="connsiteX12" fmla="*/ 30503 w 80558"/>
                  <a:gd name="connsiteY12" fmla="*/ 9596 h 17457"/>
                  <a:gd name="connsiteX13" fmla="*/ 14621 w 80558"/>
                  <a:gd name="connsiteY13" fmla="*/ 6389 h 17457"/>
                  <a:gd name="connsiteX14" fmla="*/ -220 w 80558"/>
                  <a:gd name="connsiteY14" fmla="*/ 7458 h 17457"/>
                  <a:gd name="connsiteX15" fmla="*/ 11439 w 80558"/>
                  <a:gd name="connsiteY15" fmla="*/ 11734 h 17457"/>
                  <a:gd name="connsiteX16" fmla="*/ 16733 w 80558"/>
                  <a:gd name="connsiteY16" fmla="*/ 17069 h 1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558" h="17457">
                    <a:moveTo>
                      <a:pt x="54910" y="6389"/>
                    </a:moveTo>
                    <a:cubicBezTo>
                      <a:pt x="56580" y="6483"/>
                      <a:pt x="58927" y="5878"/>
                      <a:pt x="59134" y="7458"/>
                    </a:cubicBezTo>
                    <a:lnTo>
                      <a:pt x="54910" y="7458"/>
                    </a:lnTo>
                    <a:cubicBezTo>
                      <a:pt x="49503" y="9870"/>
                      <a:pt x="38839" y="6947"/>
                      <a:pt x="33695" y="9596"/>
                    </a:cubicBezTo>
                    <a:cubicBezTo>
                      <a:pt x="32766" y="9113"/>
                      <a:pt x="31818" y="8650"/>
                      <a:pt x="31583" y="7458"/>
                    </a:cubicBezTo>
                    <a:cubicBezTo>
                      <a:pt x="36352" y="1867"/>
                      <a:pt x="46630" y="8432"/>
                      <a:pt x="54910" y="6389"/>
                    </a:cubicBezTo>
                    <a:close/>
                    <a:moveTo>
                      <a:pt x="16733" y="17069"/>
                    </a:moveTo>
                    <a:cubicBezTo>
                      <a:pt x="20262" y="16729"/>
                      <a:pt x="13945" y="12405"/>
                      <a:pt x="17794" y="11734"/>
                    </a:cubicBezTo>
                    <a:cubicBezTo>
                      <a:pt x="42491" y="12405"/>
                      <a:pt x="62992" y="8848"/>
                      <a:pt x="80339" y="2122"/>
                    </a:cubicBezTo>
                    <a:cubicBezTo>
                      <a:pt x="63424" y="7562"/>
                      <a:pt x="30654" y="3570"/>
                      <a:pt x="8266" y="1053"/>
                    </a:cubicBezTo>
                    <a:cubicBezTo>
                      <a:pt x="6173" y="-1463"/>
                      <a:pt x="6173" y="1138"/>
                      <a:pt x="8266" y="2122"/>
                    </a:cubicBezTo>
                    <a:cubicBezTo>
                      <a:pt x="15944" y="2917"/>
                      <a:pt x="24430" y="2917"/>
                      <a:pt x="30503" y="5329"/>
                    </a:cubicBezTo>
                    <a:lnTo>
                      <a:pt x="30503" y="9596"/>
                    </a:lnTo>
                    <a:cubicBezTo>
                      <a:pt x="25097" y="8650"/>
                      <a:pt x="15278" y="12131"/>
                      <a:pt x="14621" y="6389"/>
                    </a:cubicBezTo>
                    <a:cubicBezTo>
                      <a:pt x="10791" y="13068"/>
                      <a:pt x="4558" y="4951"/>
                      <a:pt x="-220" y="7458"/>
                    </a:cubicBezTo>
                    <a:cubicBezTo>
                      <a:pt x="3563" y="8990"/>
                      <a:pt x="6604" y="11251"/>
                      <a:pt x="11439" y="11734"/>
                    </a:cubicBezTo>
                    <a:cubicBezTo>
                      <a:pt x="13025" y="13683"/>
                      <a:pt x="11410" y="18876"/>
                      <a:pt x="16733" y="17069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567E5C2D-07A0-974E-8BBA-3F4CD5243F20}"/>
                  </a:ext>
                </a:extLst>
              </p:cNvPr>
              <p:cNvSpPr/>
              <p:nvPr/>
            </p:nvSpPr>
            <p:spPr>
              <a:xfrm>
                <a:off x="6789253" y="2583847"/>
                <a:ext cx="15087" cy="142108"/>
              </a:xfrm>
              <a:custGeom>
                <a:avLst/>
                <a:gdLst>
                  <a:gd name="connsiteX0" fmla="*/ -220 w 5537"/>
                  <a:gd name="connsiteY0" fmla="*/ 52142 h 52154"/>
                  <a:gd name="connsiteX1" fmla="*/ 5102 w 5537"/>
                  <a:gd name="connsiteY1" fmla="*/ -12 h 52154"/>
                  <a:gd name="connsiteX2" fmla="*/ -220 w 5537"/>
                  <a:gd name="connsiteY2" fmla="*/ 52142 h 52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37" h="52154">
                    <a:moveTo>
                      <a:pt x="-220" y="52142"/>
                    </a:moveTo>
                    <a:cubicBezTo>
                      <a:pt x="1911" y="34924"/>
                      <a:pt x="6342" y="16988"/>
                      <a:pt x="5102" y="-12"/>
                    </a:cubicBezTo>
                    <a:cubicBezTo>
                      <a:pt x="2408" y="16449"/>
                      <a:pt x="794" y="33988"/>
                      <a:pt x="-220" y="5214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DD1573F9-98E3-5C45-B190-C12BA69BBF10}"/>
                  </a:ext>
                </a:extLst>
              </p:cNvPr>
              <p:cNvSpPr/>
              <p:nvPr/>
            </p:nvSpPr>
            <p:spPr>
              <a:xfrm>
                <a:off x="6845280" y="3780260"/>
                <a:ext cx="8024" cy="20681"/>
              </a:xfrm>
              <a:custGeom>
                <a:avLst/>
                <a:gdLst>
                  <a:gd name="connsiteX0" fmla="*/ 2554 w 2945"/>
                  <a:gd name="connsiteY0" fmla="*/ -12 h 7590"/>
                  <a:gd name="connsiteX1" fmla="*/ 2554 w 2945"/>
                  <a:gd name="connsiteY1" fmla="*/ -12 h 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45" h="7590">
                    <a:moveTo>
                      <a:pt x="2554" y="-12"/>
                    </a:moveTo>
                    <a:cubicBezTo>
                      <a:pt x="-4355" y="14121"/>
                      <a:pt x="3999" y="5144"/>
                      <a:pt x="2554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8B0484C9-DC07-6F4D-A036-14A5E6B74F17}"/>
                  </a:ext>
                </a:extLst>
              </p:cNvPr>
              <p:cNvSpPr/>
              <p:nvPr/>
            </p:nvSpPr>
            <p:spPr>
              <a:xfrm>
                <a:off x="7024881" y="3853029"/>
                <a:ext cx="18608" cy="20338"/>
              </a:xfrm>
              <a:custGeom>
                <a:avLst/>
                <a:gdLst>
                  <a:gd name="connsiteX0" fmla="*/ 245 w 6829"/>
                  <a:gd name="connsiteY0" fmla="*/ 7452 h 7464"/>
                  <a:gd name="connsiteX1" fmla="*/ 6610 w 6829"/>
                  <a:gd name="connsiteY1" fmla="*/ -12 h 7464"/>
                  <a:gd name="connsiteX2" fmla="*/ 245 w 6829"/>
                  <a:gd name="connsiteY2" fmla="*/ 7452 h 7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29" h="7464">
                    <a:moveTo>
                      <a:pt x="245" y="7452"/>
                    </a:moveTo>
                    <a:cubicBezTo>
                      <a:pt x="1710" y="4311"/>
                      <a:pt x="5155" y="3138"/>
                      <a:pt x="6610" y="-12"/>
                    </a:cubicBezTo>
                    <a:cubicBezTo>
                      <a:pt x="3475" y="792"/>
                      <a:pt x="-1820" y="4945"/>
                      <a:pt x="245" y="745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418D5F05-5782-0545-9FA0-585877B1D161}"/>
                  </a:ext>
                </a:extLst>
              </p:cNvPr>
              <p:cNvSpPr/>
              <p:nvPr/>
            </p:nvSpPr>
            <p:spPr>
              <a:xfrm>
                <a:off x="7080549" y="3786062"/>
                <a:ext cx="21594" cy="26471"/>
              </a:xfrm>
              <a:custGeom>
                <a:avLst/>
                <a:gdLst>
                  <a:gd name="connsiteX0" fmla="*/ 7366 w 7925"/>
                  <a:gd name="connsiteY0" fmla="*/ -12 h 9715"/>
                  <a:gd name="connsiteX1" fmla="*/ -49 w 7925"/>
                  <a:gd name="connsiteY1" fmla="*/ 9599 h 9715"/>
                  <a:gd name="connsiteX2" fmla="*/ 7366 w 7925"/>
                  <a:gd name="connsiteY2" fmla="*/ -12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925" h="9715">
                    <a:moveTo>
                      <a:pt x="7366" y="-12"/>
                    </a:moveTo>
                    <a:cubicBezTo>
                      <a:pt x="4175" y="1359"/>
                      <a:pt x="-1251" y="10791"/>
                      <a:pt x="-49" y="9599"/>
                    </a:cubicBezTo>
                    <a:cubicBezTo>
                      <a:pt x="2372" y="6998"/>
                      <a:pt x="9310" y="3403"/>
                      <a:pt x="7366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CB0D678E-CB03-FB4F-9CC0-035C23ED8E84}"/>
                  </a:ext>
                </a:extLst>
              </p:cNvPr>
              <p:cNvSpPr/>
              <p:nvPr/>
            </p:nvSpPr>
            <p:spPr>
              <a:xfrm>
                <a:off x="6893002" y="3981115"/>
                <a:ext cx="14725" cy="11891"/>
              </a:xfrm>
              <a:custGeom>
                <a:avLst/>
                <a:gdLst>
                  <a:gd name="connsiteX0" fmla="*/ 4133 w 5404"/>
                  <a:gd name="connsiteY0" fmla="*/ 4254 h 4364"/>
                  <a:gd name="connsiteX1" fmla="*/ 5184 w 5404"/>
                  <a:gd name="connsiteY1" fmla="*/ 1057 h 4364"/>
                  <a:gd name="connsiteX2" fmla="*/ -129 w 5404"/>
                  <a:gd name="connsiteY2" fmla="*/ -12 h 4364"/>
                  <a:gd name="connsiteX3" fmla="*/ 4133 w 5404"/>
                  <a:gd name="connsiteY3" fmla="*/ 4254 h 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04" h="4364">
                    <a:moveTo>
                      <a:pt x="4133" y="4254"/>
                    </a:moveTo>
                    <a:cubicBezTo>
                      <a:pt x="4076" y="2760"/>
                      <a:pt x="4630" y="1918"/>
                      <a:pt x="5184" y="1057"/>
                    </a:cubicBezTo>
                    <a:cubicBezTo>
                      <a:pt x="2725" y="1369"/>
                      <a:pt x="1110" y="877"/>
                      <a:pt x="-129" y="-12"/>
                    </a:cubicBezTo>
                    <a:cubicBezTo>
                      <a:pt x="-608" y="3327"/>
                      <a:pt x="800" y="4756"/>
                      <a:pt x="4133" y="425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4585BBBA-D0B8-BD4A-90D1-2C36A8BD5B7A}"/>
                  </a:ext>
                </a:extLst>
              </p:cNvPr>
              <p:cNvSpPr/>
              <p:nvPr/>
            </p:nvSpPr>
            <p:spPr>
              <a:xfrm>
                <a:off x="6883882" y="3835527"/>
                <a:ext cx="9232" cy="26240"/>
              </a:xfrm>
              <a:custGeom>
                <a:avLst/>
                <a:gdLst>
                  <a:gd name="connsiteX0" fmla="*/ 2157 w 3388"/>
                  <a:gd name="connsiteY0" fmla="*/ -12 h 9630"/>
                  <a:gd name="connsiteX1" fmla="*/ 1106 w 3388"/>
                  <a:gd name="connsiteY1" fmla="*/ 9618 h 9630"/>
                  <a:gd name="connsiteX2" fmla="*/ 2157 w 3388"/>
                  <a:gd name="connsiteY2" fmla="*/ -12 h 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88" h="9630">
                    <a:moveTo>
                      <a:pt x="2157" y="-12"/>
                    </a:moveTo>
                    <a:cubicBezTo>
                      <a:pt x="1697" y="2438"/>
                      <a:pt x="-2217" y="6865"/>
                      <a:pt x="1106" y="9618"/>
                    </a:cubicBezTo>
                    <a:cubicBezTo>
                      <a:pt x="186" y="5749"/>
                      <a:pt x="5246" y="2485"/>
                      <a:pt x="2157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021B7840-6633-EF46-9F3E-0FD1C45B8C71}"/>
                  </a:ext>
                </a:extLst>
              </p:cNvPr>
              <p:cNvSpPr/>
              <p:nvPr/>
            </p:nvSpPr>
            <p:spPr>
              <a:xfrm>
                <a:off x="6382571" y="3372366"/>
                <a:ext cx="26114" cy="26986"/>
              </a:xfrm>
              <a:custGeom>
                <a:avLst/>
                <a:gdLst>
                  <a:gd name="connsiteX0" fmla="*/ -220 w 9584"/>
                  <a:gd name="connsiteY0" fmla="*/ 9893 h 9904"/>
                  <a:gd name="connsiteX1" fmla="*/ 9364 w 9584"/>
                  <a:gd name="connsiteY1" fmla="*/ -12 h 9904"/>
                  <a:gd name="connsiteX2" fmla="*/ -220 w 9584"/>
                  <a:gd name="connsiteY2" fmla="*/ 9893 h 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84" h="9904">
                    <a:moveTo>
                      <a:pt x="-220" y="9893"/>
                    </a:moveTo>
                    <a:cubicBezTo>
                      <a:pt x="3000" y="6563"/>
                      <a:pt x="6191" y="3233"/>
                      <a:pt x="9364" y="-12"/>
                    </a:cubicBezTo>
                    <a:cubicBezTo>
                      <a:pt x="5590" y="2958"/>
                      <a:pt x="2099" y="6118"/>
                      <a:pt x="-220" y="989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BAE0A070-919E-5A4F-A313-9C538AEE8B26}"/>
                  </a:ext>
                </a:extLst>
              </p:cNvPr>
              <p:cNvSpPr/>
              <p:nvPr/>
            </p:nvSpPr>
            <p:spPr>
              <a:xfrm>
                <a:off x="6786468" y="2725955"/>
                <a:ext cx="2782" cy="54389"/>
              </a:xfrm>
              <a:custGeom>
                <a:avLst/>
                <a:gdLst>
                  <a:gd name="connsiteX0" fmla="*/ -71 w 1021"/>
                  <a:gd name="connsiteY0" fmla="*/ 19949 h 19961"/>
                  <a:gd name="connsiteX1" fmla="*/ 802 w 1021"/>
                  <a:gd name="connsiteY1" fmla="*/ -12 h 19961"/>
                  <a:gd name="connsiteX2" fmla="*/ -71 w 1021"/>
                  <a:gd name="connsiteY2" fmla="*/ 19949 h 1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21" h="19961">
                    <a:moveTo>
                      <a:pt x="-71" y="19949"/>
                    </a:moveTo>
                    <a:cubicBezTo>
                      <a:pt x="145" y="13213"/>
                      <a:pt x="436" y="6563"/>
                      <a:pt x="802" y="-12"/>
                    </a:cubicBezTo>
                    <a:cubicBezTo>
                      <a:pt x="-43" y="6790"/>
                      <a:pt x="-465" y="13469"/>
                      <a:pt x="-71" y="19949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314C9768-C90A-D045-B164-16232DCE1A6E}"/>
                  </a:ext>
                </a:extLst>
              </p:cNvPr>
              <p:cNvSpPr/>
              <p:nvPr/>
            </p:nvSpPr>
            <p:spPr>
              <a:xfrm>
                <a:off x="6552159" y="3547341"/>
                <a:ext cx="6101" cy="29101"/>
              </a:xfrm>
              <a:custGeom>
                <a:avLst/>
                <a:gdLst>
                  <a:gd name="connsiteX0" fmla="*/ 2020 w 2239"/>
                  <a:gd name="connsiteY0" fmla="*/ 10668 h 10680"/>
                  <a:gd name="connsiteX1" fmla="*/ -101 w 2239"/>
                  <a:gd name="connsiteY1" fmla="*/ -12 h 10680"/>
                  <a:gd name="connsiteX2" fmla="*/ 2020 w 2239"/>
                  <a:gd name="connsiteY2" fmla="*/ 10668 h 10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39" h="10680">
                    <a:moveTo>
                      <a:pt x="2020" y="10668"/>
                    </a:moveTo>
                    <a:cubicBezTo>
                      <a:pt x="1935" y="6487"/>
                      <a:pt x="1494" y="2646"/>
                      <a:pt x="-101" y="-12"/>
                    </a:cubicBezTo>
                    <a:cubicBezTo>
                      <a:pt x="452" y="3687"/>
                      <a:pt x="-1678" y="10139"/>
                      <a:pt x="2020" y="10668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1B922F8D-4F05-804F-BBFC-CCED909798F8}"/>
                  </a:ext>
                </a:extLst>
              </p:cNvPr>
              <p:cNvSpPr/>
              <p:nvPr/>
            </p:nvSpPr>
            <p:spPr>
              <a:xfrm>
                <a:off x="6612608" y="2639217"/>
                <a:ext cx="17858" cy="205669"/>
              </a:xfrm>
              <a:custGeom>
                <a:avLst/>
                <a:gdLst>
                  <a:gd name="connsiteX0" fmla="*/ 1031 w 6554"/>
                  <a:gd name="connsiteY0" fmla="*/ 72623 h 75481"/>
                  <a:gd name="connsiteX1" fmla="*/ 6334 w 6554"/>
                  <a:gd name="connsiteY1" fmla="*/ -12 h 75481"/>
                  <a:gd name="connsiteX2" fmla="*/ -39 w 6554"/>
                  <a:gd name="connsiteY2" fmla="*/ 71554 h 75481"/>
                  <a:gd name="connsiteX3" fmla="*/ 1031 w 6554"/>
                  <a:gd name="connsiteY3" fmla="*/ 72623 h 75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54" h="75481">
                    <a:moveTo>
                      <a:pt x="1031" y="72623"/>
                    </a:moveTo>
                    <a:cubicBezTo>
                      <a:pt x="26" y="46314"/>
                      <a:pt x="5856" y="21216"/>
                      <a:pt x="6334" y="-12"/>
                    </a:cubicBezTo>
                    <a:cubicBezTo>
                      <a:pt x="-1494" y="18104"/>
                      <a:pt x="-20" y="45558"/>
                      <a:pt x="-39" y="71554"/>
                    </a:cubicBezTo>
                    <a:cubicBezTo>
                      <a:pt x="-884" y="75206"/>
                      <a:pt x="1538" y="77647"/>
                      <a:pt x="1031" y="726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96931C80-48AD-9F44-BE2A-D9191C60366A}"/>
                  </a:ext>
                </a:extLst>
              </p:cNvPr>
              <p:cNvSpPr/>
              <p:nvPr/>
            </p:nvSpPr>
            <p:spPr>
              <a:xfrm>
                <a:off x="6657513" y="2586787"/>
                <a:ext cx="8150" cy="26188"/>
              </a:xfrm>
              <a:custGeom>
                <a:avLst/>
                <a:gdLst>
                  <a:gd name="connsiteX0" fmla="*/ 1494 w 2991"/>
                  <a:gd name="connsiteY0" fmla="*/ -12 h 9611"/>
                  <a:gd name="connsiteX1" fmla="*/ 1494 w 2991"/>
                  <a:gd name="connsiteY1" fmla="*/ 9599 h 9611"/>
                  <a:gd name="connsiteX2" fmla="*/ 1494 w 2991"/>
                  <a:gd name="connsiteY2" fmla="*/ -12 h 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91" h="9611">
                    <a:moveTo>
                      <a:pt x="1494" y="-12"/>
                    </a:moveTo>
                    <a:cubicBezTo>
                      <a:pt x="-1312" y="1918"/>
                      <a:pt x="-205" y="6667"/>
                      <a:pt x="1494" y="9599"/>
                    </a:cubicBezTo>
                    <a:cubicBezTo>
                      <a:pt x="1936" y="7461"/>
                      <a:pt x="4132" y="1681"/>
                      <a:pt x="1494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8C6B63E6-B674-0E4D-BEF1-F2B01FD084D8}"/>
                  </a:ext>
                </a:extLst>
              </p:cNvPr>
              <p:cNvSpPr/>
              <p:nvPr/>
            </p:nvSpPr>
            <p:spPr>
              <a:xfrm>
                <a:off x="6679063" y="2755625"/>
                <a:ext cx="7561" cy="36231"/>
              </a:xfrm>
              <a:custGeom>
                <a:avLst/>
                <a:gdLst>
                  <a:gd name="connsiteX0" fmla="*/ 2081 w 2775"/>
                  <a:gd name="connsiteY0" fmla="*/ -12 h 13297"/>
                  <a:gd name="connsiteX1" fmla="*/ -31 w 2775"/>
                  <a:gd name="connsiteY1" fmla="*/ 5323 h 13297"/>
                  <a:gd name="connsiteX2" fmla="*/ 2081 w 2775"/>
                  <a:gd name="connsiteY2" fmla="*/ -12 h 13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75" h="13297">
                    <a:moveTo>
                      <a:pt x="2081" y="-12"/>
                    </a:moveTo>
                    <a:cubicBezTo>
                      <a:pt x="1490" y="1889"/>
                      <a:pt x="1518" y="4425"/>
                      <a:pt x="-31" y="5323"/>
                    </a:cubicBezTo>
                    <a:cubicBezTo>
                      <a:pt x="-1280" y="25956"/>
                      <a:pt x="4146" y="-31"/>
                      <a:pt x="2081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36A56193-357D-A442-9BFB-CE0F8666DC48}"/>
                  </a:ext>
                </a:extLst>
              </p:cNvPr>
              <p:cNvSpPr/>
              <p:nvPr/>
            </p:nvSpPr>
            <p:spPr>
              <a:xfrm>
                <a:off x="6522933" y="2775276"/>
                <a:ext cx="29948" cy="44850"/>
              </a:xfrm>
              <a:custGeom>
                <a:avLst/>
                <a:gdLst>
                  <a:gd name="connsiteX0" fmla="*/ 8503 w 10991"/>
                  <a:gd name="connsiteY0" fmla="*/ 16294 h 16460"/>
                  <a:gd name="connsiteX1" fmla="*/ 8503 w 10991"/>
                  <a:gd name="connsiteY1" fmla="*/ 1318 h 16460"/>
                  <a:gd name="connsiteX2" fmla="*/ 1087 w 10991"/>
                  <a:gd name="connsiteY2" fmla="*/ 15215 h 16460"/>
                  <a:gd name="connsiteX3" fmla="*/ 8503 w 10991"/>
                  <a:gd name="connsiteY3" fmla="*/ 16294 h 16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1" h="16460">
                    <a:moveTo>
                      <a:pt x="8503" y="16294"/>
                    </a:moveTo>
                    <a:cubicBezTo>
                      <a:pt x="11901" y="13730"/>
                      <a:pt x="11131" y="4071"/>
                      <a:pt x="8503" y="1318"/>
                    </a:cubicBezTo>
                    <a:cubicBezTo>
                      <a:pt x="-405" y="-4235"/>
                      <a:pt x="-1691" y="9000"/>
                      <a:pt x="1087" y="15215"/>
                    </a:cubicBezTo>
                    <a:cubicBezTo>
                      <a:pt x="3575" y="15556"/>
                      <a:pt x="5058" y="16899"/>
                      <a:pt x="8503" y="1629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18D2ABEE-1F69-BC45-A0B2-A8AD759EED8D}"/>
                  </a:ext>
                </a:extLst>
              </p:cNvPr>
              <p:cNvSpPr/>
              <p:nvPr/>
            </p:nvSpPr>
            <p:spPr>
              <a:xfrm>
                <a:off x="6408686" y="3326148"/>
                <a:ext cx="51357" cy="46218"/>
              </a:xfrm>
              <a:custGeom>
                <a:avLst/>
                <a:gdLst>
                  <a:gd name="connsiteX0" fmla="*/ 18629 w 18848"/>
                  <a:gd name="connsiteY0" fmla="*/ -12 h 16962"/>
                  <a:gd name="connsiteX1" fmla="*/ -220 w 18848"/>
                  <a:gd name="connsiteY1" fmla="*/ 16950 h 16962"/>
                  <a:gd name="connsiteX2" fmla="*/ 18629 w 18848"/>
                  <a:gd name="connsiteY2" fmla="*/ -12 h 16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848" h="16962">
                    <a:moveTo>
                      <a:pt x="18629" y="-12"/>
                    </a:moveTo>
                    <a:cubicBezTo>
                      <a:pt x="12349" y="4491"/>
                      <a:pt x="6097" y="10507"/>
                      <a:pt x="-220" y="16950"/>
                    </a:cubicBezTo>
                    <a:cubicBezTo>
                      <a:pt x="6867" y="11397"/>
                      <a:pt x="14978" y="6553"/>
                      <a:pt x="18629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41E8D440-881E-CC4D-A7E5-CB60FF095BCF}"/>
                  </a:ext>
                </a:extLst>
              </p:cNvPr>
              <p:cNvSpPr/>
              <p:nvPr/>
            </p:nvSpPr>
            <p:spPr>
              <a:xfrm>
                <a:off x="6382086" y="3136945"/>
                <a:ext cx="326315" cy="285274"/>
              </a:xfrm>
              <a:custGeom>
                <a:avLst/>
                <a:gdLst>
                  <a:gd name="connsiteX0" fmla="*/ -220 w 119758"/>
                  <a:gd name="connsiteY0" fmla="*/ 104684 h 104696"/>
                  <a:gd name="connsiteX1" fmla="*/ 119539 w 119758"/>
                  <a:gd name="connsiteY1" fmla="*/ -12 h 104696"/>
                  <a:gd name="connsiteX2" fmla="*/ -220 w 119758"/>
                  <a:gd name="connsiteY2" fmla="*/ 104684 h 10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758" h="104696">
                    <a:moveTo>
                      <a:pt x="-220" y="104684"/>
                    </a:moveTo>
                    <a:cubicBezTo>
                      <a:pt x="35910" y="66663"/>
                      <a:pt x="81465" y="32465"/>
                      <a:pt x="119539" y="-12"/>
                    </a:cubicBezTo>
                    <a:cubicBezTo>
                      <a:pt x="77542" y="32077"/>
                      <a:pt x="32550" y="66852"/>
                      <a:pt x="-220" y="10468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8BDDB7D2-61D1-234E-B332-45323497513E}"/>
                  </a:ext>
                </a:extLst>
              </p:cNvPr>
              <p:cNvSpPr/>
              <p:nvPr/>
            </p:nvSpPr>
            <p:spPr>
              <a:xfrm>
                <a:off x="6521759" y="2856090"/>
                <a:ext cx="36613" cy="48321"/>
              </a:xfrm>
              <a:custGeom>
                <a:avLst/>
                <a:gdLst>
                  <a:gd name="connsiteX0" fmla="*/ 11056 w 13437"/>
                  <a:gd name="connsiteY0" fmla="*/ 17580 h 17734"/>
                  <a:gd name="connsiteX1" fmla="*/ 2570 w 13437"/>
                  <a:gd name="connsiteY1" fmla="*/ 16520 h 17734"/>
                  <a:gd name="connsiteX2" fmla="*/ 11056 w 13437"/>
                  <a:gd name="connsiteY2" fmla="*/ 17580 h 17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37" h="17734">
                    <a:moveTo>
                      <a:pt x="11056" y="17580"/>
                    </a:moveTo>
                    <a:cubicBezTo>
                      <a:pt x="21391" y="-3753"/>
                      <a:pt x="-9342" y="-7518"/>
                      <a:pt x="2570" y="16520"/>
                    </a:cubicBezTo>
                    <a:cubicBezTo>
                      <a:pt x="5114" y="17182"/>
                      <a:pt x="7404" y="18072"/>
                      <a:pt x="11056" y="17580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DC65270E-533E-4E4D-9045-95B329907B5F}"/>
                  </a:ext>
                </a:extLst>
              </p:cNvPr>
              <p:cNvSpPr/>
              <p:nvPr/>
            </p:nvSpPr>
            <p:spPr>
              <a:xfrm>
                <a:off x="6706273" y="2473288"/>
                <a:ext cx="13477" cy="58177"/>
              </a:xfrm>
              <a:custGeom>
                <a:avLst/>
                <a:gdLst>
                  <a:gd name="connsiteX0" fmla="*/ 2693 w 4946"/>
                  <a:gd name="connsiteY0" fmla="*/ -12 h 21351"/>
                  <a:gd name="connsiteX1" fmla="*/ 562 w 4946"/>
                  <a:gd name="connsiteY1" fmla="*/ 21339 h 21351"/>
                  <a:gd name="connsiteX2" fmla="*/ 2693 w 4946"/>
                  <a:gd name="connsiteY2" fmla="*/ -12 h 21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46" h="21351">
                    <a:moveTo>
                      <a:pt x="2693" y="-12"/>
                    </a:moveTo>
                    <a:cubicBezTo>
                      <a:pt x="2852" y="7282"/>
                      <a:pt x="-2085" y="15096"/>
                      <a:pt x="562" y="21339"/>
                    </a:cubicBezTo>
                    <a:cubicBezTo>
                      <a:pt x="3068" y="15162"/>
                      <a:pt x="7255" y="4169"/>
                      <a:pt x="2693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958912AF-E8B4-3141-84D2-9E2CEC2E4E86}"/>
                  </a:ext>
                </a:extLst>
              </p:cNvPr>
              <p:cNvSpPr/>
              <p:nvPr/>
            </p:nvSpPr>
            <p:spPr>
              <a:xfrm>
                <a:off x="6512020" y="3629169"/>
                <a:ext cx="71556" cy="11390"/>
              </a:xfrm>
              <a:custGeom>
                <a:avLst/>
                <a:gdLst>
                  <a:gd name="connsiteX0" fmla="*/ 15691 w 26261"/>
                  <a:gd name="connsiteY0" fmla="*/ 3086 h 4180"/>
                  <a:gd name="connsiteX1" fmla="*/ -220 w 26261"/>
                  <a:gd name="connsiteY1" fmla="*/ 4146 h 4180"/>
                  <a:gd name="connsiteX2" fmla="*/ 19915 w 26261"/>
                  <a:gd name="connsiteY2" fmla="*/ 4146 h 4180"/>
                  <a:gd name="connsiteX3" fmla="*/ 15691 w 26261"/>
                  <a:gd name="connsiteY3" fmla="*/ 3086 h 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61" h="4180">
                    <a:moveTo>
                      <a:pt x="15691" y="3086"/>
                    </a:moveTo>
                    <a:cubicBezTo>
                      <a:pt x="11561" y="731"/>
                      <a:pt x="1526" y="-2997"/>
                      <a:pt x="-220" y="4146"/>
                    </a:cubicBezTo>
                    <a:lnTo>
                      <a:pt x="19915" y="4146"/>
                    </a:lnTo>
                    <a:cubicBezTo>
                      <a:pt x="32484" y="4411"/>
                      <a:pt x="22975" y="2263"/>
                      <a:pt x="15691" y="3086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4CC13A82-3746-0943-9D73-E1FF2B846F74}"/>
                  </a:ext>
                </a:extLst>
              </p:cNvPr>
              <p:cNvSpPr/>
              <p:nvPr/>
            </p:nvSpPr>
            <p:spPr>
              <a:xfrm>
                <a:off x="6528723" y="2950044"/>
                <a:ext cx="29831" cy="42242"/>
              </a:xfrm>
              <a:custGeom>
                <a:avLst/>
                <a:gdLst>
                  <a:gd name="connsiteX0" fmla="*/ 8499 w 10948"/>
                  <a:gd name="connsiteY0" fmla="*/ 15158 h 15503"/>
                  <a:gd name="connsiteX1" fmla="*/ 7429 w 10948"/>
                  <a:gd name="connsiteY1" fmla="*/ 211 h 15503"/>
                  <a:gd name="connsiteX2" fmla="*/ 8499 w 10948"/>
                  <a:gd name="connsiteY2" fmla="*/ 15158 h 1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48" h="15503">
                    <a:moveTo>
                      <a:pt x="8499" y="15158"/>
                    </a:moveTo>
                    <a:cubicBezTo>
                      <a:pt x="12339" y="12027"/>
                      <a:pt x="10715" y="2529"/>
                      <a:pt x="7429" y="211"/>
                    </a:cubicBezTo>
                    <a:cubicBezTo>
                      <a:pt x="-3985" y="-2371"/>
                      <a:pt x="-1789" y="18337"/>
                      <a:pt x="8499" y="15158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61BA22E4-D544-1049-9225-F2511ED0821A}"/>
                  </a:ext>
                </a:extLst>
              </p:cNvPr>
              <p:cNvSpPr/>
              <p:nvPr/>
            </p:nvSpPr>
            <p:spPr>
              <a:xfrm>
                <a:off x="6505595" y="3544428"/>
                <a:ext cx="8343" cy="29152"/>
              </a:xfrm>
              <a:custGeom>
                <a:avLst/>
                <a:gdLst>
                  <a:gd name="connsiteX0" fmla="*/ 1086 w 3062"/>
                  <a:gd name="connsiteY0" fmla="*/ -12 h 10699"/>
                  <a:gd name="connsiteX1" fmla="*/ 2138 w 3062"/>
                  <a:gd name="connsiteY1" fmla="*/ 10687 h 10699"/>
                  <a:gd name="connsiteX2" fmla="*/ 1086 w 3062"/>
                  <a:gd name="connsiteY2" fmla="*/ -12 h 10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62" h="10699">
                    <a:moveTo>
                      <a:pt x="1086" y="-12"/>
                    </a:moveTo>
                    <a:cubicBezTo>
                      <a:pt x="2063" y="3469"/>
                      <a:pt x="-3035" y="9845"/>
                      <a:pt x="2138" y="10687"/>
                    </a:cubicBezTo>
                    <a:cubicBezTo>
                      <a:pt x="3809" y="9259"/>
                      <a:pt x="2119" y="2230"/>
                      <a:pt x="1086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37DB742A-42DC-5E4B-BA3B-DCE132CE0910}"/>
                  </a:ext>
                </a:extLst>
              </p:cNvPr>
              <p:cNvSpPr/>
              <p:nvPr/>
            </p:nvSpPr>
            <p:spPr>
              <a:xfrm>
                <a:off x="6676687" y="3340712"/>
                <a:ext cx="17313" cy="84419"/>
              </a:xfrm>
              <a:custGeom>
                <a:avLst/>
                <a:gdLst>
                  <a:gd name="connsiteX0" fmla="*/ 6135 w 6354"/>
                  <a:gd name="connsiteY0" fmla="*/ 30970 h 30982"/>
                  <a:gd name="connsiteX1" fmla="*/ -220 w 6354"/>
                  <a:gd name="connsiteY1" fmla="*/ -12 h 30982"/>
                  <a:gd name="connsiteX2" fmla="*/ 6135 w 6354"/>
                  <a:gd name="connsiteY2" fmla="*/ 30970 h 30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4" h="30982">
                    <a:moveTo>
                      <a:pt x="6135" y="30970"/>
                    </a:moveTo>
                    <a:cubicBezTo>
                      <a:pt x="4258" y="20393"/>
                      <a:pt x="3563" y="8615"/>
                      <a:pt x="-220" y="-12"/>
                    </a:cubicBezTo>
                    <a:cubicBezTo>
                      <a:pt x="784" y="10716"/>
                      <a:pt x="3366" y="25559"/>
                      <a:pt x="6135" y="30970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68D9B95F-1554-714C-852F-69C31B81067E}"/>
                  </a:ext>
                </a:extLst>
              </p:cNvPr>
              <p:cNvSpPr/>
              <p:nvPr/>
            </p:nvSpPr>
            <p:spPr>
              <a:xfrm>
                <a:off x="6740068" y="3489161"/>
                <a:ext cx="9158" cy="69855"/>
              </a:xfrm>
              <a:custGeom>
                <a:avLst/>
                <a:gdLst>
                  <a:gd name="connsiteX0" fmla="*/ 887 w 3361"/>
                  <a:gd name="connsiteY0" fmla="*/ 25625 h 25637"/>
                  <a:gd name="connsiteX1" fmla="*/ -174 w 3361"/>
                  <a:gd name="connsiteY1" fmla="*/ -12 h 25637"/>
                  <a:gd name="connsiteX2" fmla="*/ 887 w 3361"/>
                  <a:gd name="connsiteY2" fmla="*/ 25625 h 25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61" h="25637">
                    <a:moveTo>
                      <a:pt x="887" y="25625"/>
                    </a:moveTo>
                    <a:cubicBezTo>
                      <a:pt x="6003" y="19883"/>
                      <a:pt x="972" y="6468"/>
                      <a:pt x="-174" y="-12"/>
                    </a:cubicBezTo>
                    <a:cubicBezTo>
                      <a:pt x="-568" y="9297"/>
                      <a:pt x="1704" y="15871"/>
                      <a:pt x="887" y="25625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0C9DDF2B-B20C-F644-B851-B1FD026C1CE2}"/>
                  </a:ext>
                </a:extLst>
              </p:cNvPr>
              <p:cNvSpPr/>
              <p:nvPr/>
            </p:nvSpPr>
            <p:spPr>
              <a:xfrm>
                <a:off x="6616017" y="2021920"/>
                <a:ext cx="29139" cy="125288"/>
              </a:xfrm>
              <a:custGeom>
                <a:avLst/>
                <a:gdLst>
                  <a:gd name="connsiteX0" fmla="*/ 5084 w 10694"/>
                  <a:gd name="connsiteY0" fmla="*/ 39565 h 45981"/>
                  <a:gd name="connsiteX1" fmla="*/ 9317 w 10694"/>
                  <a:gd name="connsiteY1" fmla="*/ 45969 h 45981"/>
                  <a:gd name="connsiteX2" fmla="*/ 10368 w 10694"/>
                  <a:gd name="connsiteY2" fmla="*/ 1118 h 45981"/>
                  <a:gd name="connsiteX3" fmla="*/ -220 w 10694"/>
                  <a:gd name="connsiteY3" fmla="*/ 49 h 45981"/>
                  <a:gd name="connsiteX4" fmla="*/ 8256 w 10694"/>
                  <a:gd name="connsiteY4" fmla="*/ 36367 h 45981"/>
                  <a:gd name="connsiteX5" fmla="*/ 5084 w 10694"/>
                  <a:gd name="connsiteY5" fmla="*/ 39565 h 4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694" h="45981">
                    <a:moveTo>
                      <a:pt x="5084" y="39565"/>
                    </a:moveTo>
                    <a:cubicBezTo>
                      <a:pt x="6341" y="41844"/>
                      <a:pt x="6370" y="45392"/>
                      <a:pt x="9317" y="45969"/>
                    </a:cubicBezTo>
                    <a:cubicBezTo>
                      <a:pt x="11410" y="32801"/>
                      <a:pt x="9937" y="15990"/>
                      <a:pt x="10368" y="1118"/>
                    </a:cubicBezTo>
                    <a:cubicBezTo>
                      <a:pt x="8378" y="-764"/>
                      <a:pt x="3366" y="343"/>
                      <a:pt x="-220" y="49"/>
                    </a:cubicBezTo>
                    <a:cubicBezTo>
                      <a:pt x="3103" y="11657"/>
                      <a:pt x="3563" y="26159"/>
                      <a:pt x="8256" y="36367"/>
                    </a:cubicBezTo>
                    <a:cubicBezTo>
                      <a:pt x="8679" y="38931"/>
                      <a:pt x="3422" y="35790"/>
                      <a:pt x="5084" y="39565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CCB4DABA-C537-A04E-B883-D9FE882FD4BF}"/>
                  </a:ext>
                </a:extLst>
              </p:cNvPr>
              <p:cNvSpPr/>
              <p:nvPr/>
            </p:nvSpPr>
            <p:spPr>
              <a:xfrm>
                <a:off x="6605769" y="2025002"/>
                <a:ext cx="21809" cy="87332"/>
              </a:xfrm>
              <a:custGeom>
                <a:avLst/>
                <a:gdLst>
                  <a:gd name="connsiteX0" fmla="*/ 1411 w 8004"/>
                  <a:gd name="connsiteY0" fmla="*/ -12 h 32051"/>
                  <a:gd name="connsiteX1" fmla="*/ 7784 w 8004"/>
                  <a:gd name="connsiteY1" fmla="*/ 32039 h 32051"/>
                  <a:gd name="connsiteX2" fmla="*/ 1411 w 8004"/>
                  <a:gd name="connsiteY2" fmla="*/ -12 h 32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004" h="32051">
                    <a:moveTo>
                      <a:pt x="1411" y="-12"/>
                    </a:moveTo>
                    <a:cubicBezTo>
                      <a:pt x="-3058" y="9420"/>
                      <a:pt x="2518" y="25474"/>
                      <a:pt x="7784" y="32039"/>
                    </a:cubicBezTo>
                    <a:cubicBezTo>
                      <a:pt x="7521" y="19476"/>
                      <a:pt x="5024" y="9183"/>
                      <a:pt x="1411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8A78C059-E9DA-1341-BC64-D46047BF9052}"/>
                  </a:ext>
                </a:extLst>
              </p:cNvPr>
              <p:cNvSpPr/>
              <p:nvPr/>
            </p:nvSpPr>
            <p:spPr>
              <a:xfrm>
                <a:off x="6393582" y="2031792"/>
                <a:ext cx="167569" cy="229015"/>
              </a:xfrm>
              <a:custGeom>
                <a:avLst/>
                <a:gdLst>
                  <a:gd name="connsiteX0" fmla="*/ 44307 w 61498"/>
                  <a:gd name="connsiteY0" fmla="*/ 22073 h 84049"/>
                  <a:gd name="connsiteX1" fmla="*/ 26284 w 61498"/>
                  <a:gd name="connsiteY1" fmla="*/ 28477 h 84049"/>
                  <a:gd name="connsiteX2" fmla="*/ 47480 w 61498"/>
                  <a:gd name="connsiteY2" fmla="*/ 19935 h 84049"/>
                  <a:gd name="connsiteX3" fmla="*/ 61279 w 61498"/>
                  <a:gd name="connsiteY3" fmla="*/ 3900 h 84049"/>
                  <a:gd name="connsiteX4" fmla="*/ 2967 w 61498"/>
                  <a:gd name="connsiteY4" fmla="*/ 84037 h 84049"/>
                  <a:gd name="connsiteX5" fmla="*/ 44307 w 61498"/>
                  <a:gd name="connsiteY5" fmla="*/ 22073 h 8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498" h="84049">
                    <a:moveTo>
                      <a:pt x="44307" y="22073"/>
                    </a:moveTo>
                    <a:cubicBezTo>
                      <a:pt x="37098" y="22281"/>
                      <a:pt x="28772" y="27058"/>
                      <a:pt x="26284" y="28477"/>
                    </a:cubicBezTo>
                    <a:cubicBezTo>
                      <a:pt x="31616" y="23870"/>
                      <a:pt x="36075" y="18383"/>
                      <a:pt x="47480" y="19935"/>
                    </a:cubicBezTo>
                    <a:cubicBezTo>
                      <a:pt x="50868" y="13370"/>
                      <a:pt x="57158" y="9737"/>
                      <a:pt x="61279" y="3900"/>
                    </a:cubicBezTo>
                    <a:cubicBezTo>
                      <a:pt x="17263" y="-15087"/>
                      <a:pt x="-9846" y="38827"/>
                      <a:pt x="2967" y="84037"/>
                    </a:cubicBezTo>
                    <a:cubicBezTo>
                      <a:pt x="16099" y="62704"/>
                      <a:pt x="28509" y="40681"/>
                      <a:pt x="44307" y="220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6E8C68D-6676-DD49-9794-09AF56C2E8AA}"/>
                  </a:ext>
                </a:extLst>
              </p:cNvPr>
              <p:cNvSpPr/>
              <p:nvPr/>
            </p:nvSpPr>
            <p:spPr>
              <a:xfrm>
                <a:off x="6647785" y="2027915"/>
                <a:ext cx="48741" cy="142648"/>
              </a:xfrm>
              <a:custGeom>
                <a:avLst/>
                <a:gdLst>
                  <a:gd name="connsiteX0" fmla="*/ 2962 w 17888"/>
                  <a:gd name="connsiteY0" fmla="*/ 52341 h 52352"/>
                  <a:gd name="connsiteX1" fmla="*/ 9317 w 17888"/>
                  <a:gd name="connsiteY1" fmla="*/ 7461 h 52352"/>
                  <a:gd name="connsiteX2" fmla="*/ 6154 w 17888"/>
                  <a:gd name="connsiteY2" fmla="*/ 49133 h 52352"/>
                  <a:gd name="connsiteX3" fmla="*/ -220 w 17888"/>
                  <a:gd name="connsiteY3" fmla="*/ -12 h 52352"/>
                  <a:gd name="connsiteX4" fmla="*/ 2962 w 17888"/>
                  <a:gd name="connsiteY4" fmla="*/ 52341 h 5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8" h="52352">
                    <a:moveTo>
                      <a:pt x="2962" y="52341"/>
                    </a:moveTo>
                    <a:cubicBezTo>
                      <a:pt x="8069" y="40383"/>
                      <a:pt x="5572" y="20772"/>
                      <a:pt x="9317" y="7461"/>
                    </a:cubicBezTo>
                    <a:cubicBezTo>
                      <a:pt x="10040" y="23165"/>
                      <a:pt x="8735" y="36788"/>
                      <a:pt x="6154" y="49133"/>
                    </a:cubicBezTo>
                    <a:cubicBezTo>
                      <a:pt x="25378" y="41405"/>
                      <a:pt x="18657" y="2258"/>
                      <a:pt x="-220" y="-12"/>
                    </a:cubicBezTo>
                    <a:cubicBezTo>
                      <a:pt x="4624" y="15900"/>
                      <a:pt x="-4472" y="44120"/>
                      <a:pt x="2962" y="52341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69103E9B-CF87-1E4B-A0D8-4029DB371DDF}"/>
                  </a:ext>
                </a:extLst>
              </p:cNvPr>
              <p:cNvSpPr/>
              <p:nvPr/>
            </p:nvSpPr>
            <p:spPr>
              <a:xfrm>
                <a:off x="6593614" y="2033740"/>
                <a:ext cx="8390" cy="26215"/>
              </a:xfrm>
              <a:custGeom>
                <a:avLst/>
                <a:gdLst>
                  <a:gd name="connsiteX0" fmla="*/ 1647 w 3079"/>
                  <a:gd name="connsiteY0" fmla="*/ -12 h 9621"/>
                  <a:gd name="connsiteX1" fmla="*/ 2698 w 3079"/>
                  <a:gd name="connsiteY1" fmla="*/ 9609 h 9621"/>
                  <a:gd name="connsiteX2" fmla="*/ 1647 w 3079"/>
                  <a:gd name="connsiteY2" fmla="*/ -12 h 9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79" h="9621">
                    <a:moveTo>
                      <a:pt x="1647" y="-12"/>
                    </a:moveTo>
                    <a:cubicBezTo>
                      <a:pt x="-1788" y="2419"/>
                      <a:pt x="89" y="7452"/>
                      <a:pt x="2698" y="9609"/>
                    </a:cubicBezTo>
                    <a:cubicBezTo>
                      <a:pt x="2032" y="6704"/>
                      <a:pt x="4041" y="1123"/>
                      <a:pt x="1647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6C86E63E-3ED8-1A49-BF07-32E06A4C172E}"/>
                  </a:ext>
                </a:extLst>
              </p:cNvPr>
              <p:cNvSpPr/>
              <p:nvPr/>
            </p:nvSpPr>
            <p:spPr>
              <a:xfrm>
                <a:off x="6409443" y="2045367"/>
                <a:ext cx="166135" cy="250345"/>
              </a:xfrm>
              <a:custGeom>
                <a:avLst/>
                <a:gdLst>
                  <a:gd name="connsiteX0" fmla="*/ 10926 w 60972"/>
                  <a:gd name="connsiteY0" fmla="*/ 59814 h 91877"/>
                  <a:gd name="connsiteX1" fmla="*/ 4562 w 60972"/>
                  <a:gd name="connsiteY1" fmla="*/ 91865 h 91877"/>
                  <a:gd name="connsiteX2" fmla="*/ 60752 w 60972"/>
                  <a:gd name="connsiteY2" fmla="*/ 3204 h 91877"/>
                  <a:gd name="connsiteX3" fmla="*/ 55458 w 60972"/>
                  <a:gd name="connsiteY3" fmla="*/ -12 h 91877"/>
                  <a:gd name="connsiteX4" fmla="*/ 10926 w 60972"/>
                  <a:gd name="connsiteY4" fmla="*/ 59814 h 91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72" h="91877">
                    <a:moveTo>
                      <a:pt x="10926" y="59814"/>
                    </a:moveTo>
                    <a:cubicBezTo>
                      <a:pt x="4121" y="71270"/>
                      <a:pt x="-6468" y="83408"/>
                      <a:pt x="4562" y="91865"/>
                    </a:cubicBezTo>
                    <a:cubicBezTo>
                      <a:pt x="19769" y="59474"/>
                      <a:pt x="45790" y="32285"/>
                      <a:pt x="60752" y="3204"/>
                    </a:cubicBezTo>
                    <a:cubicBezTo>
                      <a:pt x="60020" y="1085"/>
                      <a:pt x="57927" y="357"/>
                      <a:pt x="55458" y="-12"/>
                    </a:cubicBezTo>
                    <a:cubicBezTo>
                      <a:pt x="41218" y="15616"/>
                      <a:pt x="24378" y="37157"/>
                      <a:pt x="10926" y="59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BFC34BD2-8AF2-8C4B-A9BA-59B91F24E68A}"/>
                  </a:ext>
                </a:extLst>
              </p:cNvPr>
              <p:cNvSpPr/>
              <p:nvPr/>
            </p:nvSpPr>
            <p:spPr>
              <a:xfrm>
                <a:off x="6427939" y="2062893"/>
                <a:ext cx="209277" cy="346878"/>
              </a:xfrm>
              <a:custGeom>
                <a:avLst/>
                <a:gdLst>
                  <a:gd name="connsiteX0" fmla="*/ -104 w 76805"/>
                  <a:gd name="connsiteY0" fmla="*/ 90777 h 127305"/>
                  <a:gd name="connsiteX1" fmla="*/ 60310 w 76805"/>
                  <a:gd name="connsiteY1" fmla="*/ 10659 h 127305"/>
                  <a:gd name="connsiteX2" fmla="*/ 13676 w 76805"/>
                  <a:gd name="connsiteY2" fmla="*/ 77959 h 127305"/>
                  <a:gd name="connsiteX3" fmla="*/ 11564 w 76805"/>
                  <a:gd name="connsiteY3" fmla="*/ 76890 h 127305"/>
                  <a:gd name="connsiteX4" fmla="*/ 2017 w 76805"/>
                  <a:gd name="connsiteY4" fmla="*/ 98251 h 127305"/>
                  <a:gd name="connsiteX5" fmla="*/ 15797 w 76805"/>
                  <a:gd name="connsiteY5" fmla="*/ 79018 h 127305"/>
                  <a:gd name="connsiteX6" fmla="*/ 17928 w 76805"/>
                  <a:gd name="connsiteY6" fmla="*/ 80097 h 127305"/>
                  <a:gd name="connsiteX7" fmla="*/ 60310 w 76805"/>
                  <a:gd name="connsiteY7" fmla="*/ 22399 h 127305"/>
                  <a:gd name="connsiteX8" fmla="*/ 56077 w 76805"/>
                  <a:gd name="connsiteY8" fmla="*/ 32011 h 127305"/>
                  <a:gd name="connsiteX9" fmla="*/ 59259 w 76805"/>
                  <a:gd name="connsiteY9" fmla="*/ 33098 h 127305"/>
                  <a:gd name="connsiteX10" fmla="*/ 7330 w 76805"/>
                  <a:gd name="connsiteY10" fmla="*/ 110010 h 127305"/>
                  <a:gd name="connsiteX11" fmla="*/ 29587 w 76805"/>
                  <a:gd name="connsiteY11" fmla="*/ 127095 h 127305"/>
                  <a:gd name="connsiteX12" fmla="*/ 67735 w 76805"/>
                  <a:gd name="connsiteY12" fmla="*/ 29873 h 127305"/>
                  <a:gd name="connsiteX13" fmla="*/ 57147 w 76805"/>
                  <a:gd name="connsiteY13" fmla="*/ -12 h 127305"/>
                  <a:gd name="connsiteX14" fmla="*/ 11564 w 76805"/>
                  <a:gd name="connsiteY14" fmla="*/ 66209 h 127305"/>
                  <a:gd name="connsiteX15" fmla="*/ -104 w 76805"/>
                  <a:gd name="connsiteY15" fmla="*/ 90777 h 127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6805" h="127305">
                    <a:moveTo>
                      <a:pt x="-104" y="90777"/>
                    </a:moveTo>
                    <a:cubicBezTo>
                      <a:pt x="19130" y="63154"/>
                      <a:pt x="37068" y="34215"/>
                      <a:pt x="60310" y="10659"/>
                    </a:cubicBezTo>
                    <a:cubicBezTo>
                      <a:pt x="45976" y="33647"/>
                      <a:pt x="22678" y="53116"/>
                      <a:pt x="13676" y="77959"/>
                    </a:cubicBezTo>
                    <a:cubicBezTo>
                      <a:pt x="13741" y="75963"/>
                      <a:pt x="12869" y="75698"/>
                      <a:pt x="11564" y="76890"/>
                    </a:cubicBezTo>
                    <a:cubicBezTo>
                      <a:pt x="9386" y="85026"/>
                      <a:pt x="2073" y="87977"/>
                      <a:pt x="2017" y="98251"/>
                    </a:cubicBezTo>
                    <a:cubicBezTo>
                      <a:pt x="8588" y="93975"/>
                      <a:pt x="14549" y="85309"/>
                      <a:pt x="15797" y="79018"/>
                    </a:cubicBezTo>
                    <a:cubicBezTo>
                      <a:pt x="15750" y="81014"/>
                      <a:pt x="16614" y="81289"/>
                      <a:pt x="17928" y="80097"/>
                    </a:cubicBezTo>
                    <a:cubicBezTo>
                      <a:pt x="29521" y="58319"/>
                      <a:pt x="47901" y="43363"/>
                      <a:pt x="60310" y="22399"/>
                    </a:cubicBezTo>
                    <a:cubicBezTo>
                      <a:pt x="59672" y="26363"/>
                      <a:pt x="57335" y="28662"/>
                      <a:pt x="56077" y="32011"/>
                    </a:cubicBezTo>
                    <a:cubicBezTo>
                      <a:pt x="55767" y="35359"/>
                      <a:pt x="59137" y="29305"/>
                      <a:pt x="59259" y="33098"/>
                    </a:cubicBezTo>
                    <a:cubicBezTo>
                      <a:pt x="43921" y="60713"/>
                      <a:pt x="20725" y="80428"/>
                      <a:pt x="7330" y="110010"/>
                    </a:cubicBezTo>
                    <a:cubicBezTo>
                      <a:pt x="13122" y="120170"/>
                      <a:pt x="18501" y="125913"/>
                      <a:pt x="29587" y="127095"/>
                    </a:cubicBezTo>
                    <a:cubicBezTo>
                      <a:pt x="70213" y="131466"/>
                      <a:pt x="89016" y="62378"/>
                      <a:pt x="67735" y="29873"/>
                    </a:cubicBezTo>
                    <a:cubicBezTo>
                      <a:pt x="66628" y="17470"/>
                      <a:pt x="61577" y="9041"/>
                      <a:pt x="57147" y="-12"/>
                    </a:cubicBezTo>
                    <a:cubicBezTo>
                      <a:pt x="39969" y="19627"/>
                      <a:pt x="25212" y="43770"/>
                      <a:pt x="11564" y="66209"/>
                    </a:cubicBezTo>
                    <a:cubicBezTo>
                      <a:pt x="6880" y="73900"/>
                      <a:pt x="-1287" y="81014"/>
                      <a:pt x="-104" y="90777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8515F6AF-A1FF-2F47-B74A-6B4C64926603}"/>
                  </a:ext>
                </a:extLst>
              </p:cNvPr>
              <p:cNvSpPr/>
              <p:nvPr/>
            </p:nvSpPr>
            <p:spPr>
              <a:xfrm>
                <a:off x="6517036" y="2470351"/>
                <a:ext cx="9060" cy="37815"/>
              </a:xfrm>
              <a:custGeom>
                <a:avLst/>
                <a:gdLst>
                  <a:gd name="connsiteX0" fmla="*/ 2172 w 3325"/>
                  <a:gd name="connsiteY0" fmla="*/ 13866 h 13878"/>
                  <a:gd name="connsiteX1" fmla="*/ 50 w 3325"/>
                  <a:gd name="connsiteY1" fmla="*/ -12 h 13878"/>
                  <a:gd name="connsiteX2" fmla="*/ 2172 w 3325"/>
                  <a:gd name="connsiteY2" fmla="*/ 13866 h 13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25" h="13878">
                    <a:moveTo>
                      <a:pt x="2172" y="13866"/>
                    </a:moveTo>
                    <a:cubicBezTo>
                      <a:pt x="4753" y="10176"/>
                      <a:pt x="1299" y="3412"/>
                      <a:pt x="50" y="-12"/>
                    </a:cubicBezTo>
                    <a:cubicBezTo>
                      <a:pt x="1205" y="4169"/>
                      <a:pt x="-2400" y="13137"/>
                      <a:pt x="2172" y="13866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601619A6-B1A9-634B-90AC-C87F61358CC4}"/>
                  </a:ext>
                </a:extLst>
              </p:cNvPr>
              <p:cNvSpPr/>
              <p:nvPr/>
            </p:nvSpPr>
            <p:spPr>
              <a:xfrm>
                <a:off x="6506265" y="3124814"/>
                <a:ext cx="75068" cy="12128"/>
              </a:xfrm>
              <a:custGeom>
                <a:avLst/>
                <a:gdLst>
                  <a:gd name="connsiteX0" fmla="*/ 1892 w 27550"/>
                  <a:gd name="connsiteY0" fmla="*/ 4440 h 4451"/>
                  <a:gd name="connsiteX1" fmla="*/ 23107 w 27550"/>
                  <a:gd name="connsiteY1" fmla="*/ 2302 h 4451"/>
                  <a:gd name="connsiteX2" fmla="*/ 27331 w 27550"/>
                  <a:gd name="connsiteY2" fmla="*/ 2302 h 4451"/>
                  <a:gd name="connsiteX3" fmla="*/ 23107 w 27550"/>
                  <a:gd name="connsiteY3" fmla="*/ 1233 h 4451"/>
                  <a:gd name="connsiteX4" fmla="*/ -220 w 27550"/>
                  <a:gd name="connsiteY4" fmla="*/ 2302 h 4451"/>
                  <a:gd name="connsiteX5" fmla="*/ 1892 w 27550"/>
                  <a:gd name="connsiteY5" fmla="*/ 4440 h 4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550" h="4451">
                    <a:moveTo>
                      <a:pt x="1892" y="4440"/>
                    </a:moveTo>
                    <a:cubicBezTo>
                      <a:pt x="7036" y="1791"/>
                      <a:pt x="17700" y="4714"/>
                      <a:pt x="23107" y="2302"/>
                    </a:cubicBezTo>
                    <a:lnTo>
                      <a:pt x="27331" y="2302"/>
                    </a:lnTo>
                    <a:cubicBezTo>
                      <a:pt x="27124" y="722"/>
                      <a:pt x="24777" y="1327"/>
                      <a:pt x="23107" y="1233"/>
                    </a:cubicBezTo>
                    <a:cubicBezTo>
                      <a:pt x="14827" y="3276"/>
                      <a:pt x="4549" y="-3289"/>
                      <a:pt x="-220" y="2302"/>
                    </a:cubicBezTo>
                    <a:cubicBezTo>
                      <a:pt x="15" y="3494"/>
                      <a:pt x="963" y="3957"/>
                      <a:pt x="1892" y="4440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672B3BFA-0E13-EB43-ABC0-57B4F2B2BC0E}"/>
                  </a:ext>
                </a:extLst>
              </p:cNvPr>
              <p:cNvSpPr/>
              <p:nvPr/>
            </p:nvSpPr>
            <p:spPr>
              <a:xfrm>
                <a:off x="6939495" y="3564714"/>
                <a:ext cx="60643" cy="433851"/>
              </a:xfrm>
              <a:custGeom>
                <a:avLst/>
                <a:gdLst>
                  <a:gd name="connsiteX0" fmla="*/ 22037 w 22256"/>
                  <a:gd name="connsiteY0" fmla="*/ 1085 h 159224"/>
                  <a:gd name="connsiteX1" fmla="*/ 20976 w 22256"/>
                  <a:gd name="connsiteY1" fmla="*/ 25 h 159224"/>
                  <a:gd name="connsiteX2" fmla="*/ 15682 w 22256"/>
                  <a:gd name="connsiteY2" fmla="*/ 8587 h 159224"/>
                  <a:gd name="connsiteX3" fmla="*/ 8266 w 22256"/>
                  <a:gd name="connsiteY3" fmla="*/ 84429 h 159224"/>
                  <a:gd name="connsiteX4" fmla="*/ -220 w 22256"/>
                  <a:gd name="connsiteY4" fmla="*/ 159212 h 159224"/>
                  <a:gd name="connsiteX5" fmla="*/ 9317 w 22256"/>
                  <a:gd name="connsiteY5" fmla="*/ 126082 h 159224"/>
                  <a:gd name="connsiteX6" fmla="*/ 22037 w 22256"/>
                  <a:gd name="connsiteY6" fmla="*/ 1085 h 15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256" h="159224">
                    <a:moveTo>
                      <a:pt x="22037" y="1085"/>
                    </a:moveTo>
                    <a:cubicBezTo>
                      <a:pt x="21980" y="451"/>
                      <a:pt x="21886" y="-173"/>
                      <a:pt x="20976" y="25"/>
                    </a:cubicBezTo>
                    <a:cubicBezTo>
                      <a:pt x="19098" y="3005"/>
                      <a:pt x="16414" y="5209"/>
                      <a:pt x="15682" y="8587"/>
                    </a:cubicBezTo>
                    <a:cubicBezTo>
                      <a:pt x="11129" y="29636"/>
                      <a:pt x="10735" y="57761"/>
                      <a:pt x="8266" y="84429"/>
                    </a:cubicBezTo>
                    <a:cubicBezTo>
                      <a:pt x="5788" y="110833"/>
                      <a:pt x="2305" y="137151"/>
                      <a:pt x="-220" y="159212"/>
                    </a:cubicBezTo>
                    <a:cubicBezTo>
                      <a:pt x="9317" y="153877"/>
                      <a:pt x="7543" y="138513"/>
                      <a:pt x="9317" y="126082"/>
                    </a:cubicBezTo>
                    <a:cubicBezTo>
                      <a:pt x="15062" y="85877"/>
                      <a:pt x="15503" y="37904"/>
                      <a:pt x="22037" y="1085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143C139B-0009-A547-AE6D-FC075994A9AB}"/>
                  </a:ext>
                </a:extLst>
              </p:cNvPr>
              <p:cNvSpPr/>
              <p:nvPr/>
            </p:nvSpPr>
            <p:spPr>
              <a:xfrm>
                <a:off x="6425364" y="3803410"/>
                <a:ext cx="106861" cy="116509"/>
              </a:xfrm>
              <a:custGeom>
                <a:avLst/>
                <a:gdLst>
                  <a:gd name="connsiteX0" fmla="*/ 36896 w 39218"/>
                  <a:gd name="connsiteY0" fmla="*/ 25 h 42759"/>
                  <a:gd name="connsiteX1" fmla="*/ 16742 w 39218"/>
                  <a:gd name="connsiteY1" fmla="*/ 19258 h 42759"/>
                  <a:gd name="connsiteX2" fmla="*/ -220 w 39218"/>
                  <a:gd name="connsiteY2" fmla="*/ 42748 h 42759"/>
                  <a:gd name="connsiteX3" fmla="*/ 19925 w 39218"/>
                  <a:gd name="connsiteY3" fmla="*/ 23534 h 42759"/>
                  <a:gd name="connsiteX4" fmla="*/ 38999 w 39218"/>
                  <a:gd name="connsiteY4" fmla="*/ 1094 h 42759"/>
                  <a:gd name="connsiteX5" fmla="*/ 36896 w 39218"/>
                  <a:gd name="connsiteY5" fmla="*/ 25 h 4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218" h="42759">
                    <a:moveTo>
                      <a:pt x="36896" y="25"/>
                    </a:moveTo>
                    <a:cubicBezTo>
                      <a:pt x="31208" y="7452"/>
                      <a:pt x="23623" y="12967"/>
                      <a:pt x="16742" y="19258"/>
                    </a:cubicBezTo>
                    <a:cubicBezTo>
                      <a:pt x="10209" y="25256"/>
                      <a:pt x="-4" y="30970"/>
                      <a:pt x="-220" y="42748"/>
                    </a:cubicBezTo>
                    <a:cubicBezTo>
                      <a:pt x="6942" y="39087"/>
                      <a:pt x="13081" y="30431"/>
                      <a:pt x="19925" y="23534"/>
                    </a:cubicBezTo>
                    <a:cubicBezTo>
                      <a:pt x="26561" y="16827"/>
                      <a:pt x="37121" y="11198"/>
                      <a:pt x="38999" y="1094"/>
                    </a:cubicBezTo>
                    <a:cubicBezTo>
                      <a:pt x="38774" y="271"/>
                      <a:pt x="38126" y="-145"/>
                      <a:pt x="36896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160E6B6E-AF0F-B343-8744-C3594B509DAA}"/>
                  </a:ext>
                </a:extLst>
              </p:cNvPr>
              <p:cNvSpPr/>
              <p:nvPr/>
            </p:nvSpPr>
            <p:spPr>
              <a:xfrm>
                <a:off x="6427601" y="3832614"/>
                <a:ext cx="100149" cy="133961"/>
              </a:xfrm>
              <a:custGeom>
                <a:avLst/>
                <a:gdLst>
                  <a:gd name="connsiteX0" fmla="*/ 36075 w 36755"/>
                  <a:gd name="connsiteY0" fmla="*/ -12 h 49164"/>
                  <a:gd name="connsiteX1" fmla="*/ 18052 w 36755"/>
                  <a:gd name="connsiteY1" fmla="*/ 18161 h 49164"/>
                  <a:gd name="connsiteX2" fmla="*/ 1080 w 36755"/>
                  <a:gd name="connsiteY2" fmla="*/ 49152 h 49164"/>
                  <a:gd name="connsiteX3" fmla="*/ 36075 w 36755"/>
                  <a:gd name="connsiteY3" fmla="*/ -12 h 49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755" h="49164">
                    <a:moveTo>
                      <a:pt x="36075" y="-12"/>
                    </a:moveTo>
                    <a:cubicBezTo>
                      <a:pt x="30499" y="4311"/>
                      <a:pt x="24970" y="11170"/>
                      <a:pt x="18052" y="18161"/>
                    </a:cubicBezTo>
                    <a:cubicBezTo>
                      <a:pt x="9519" y="26713"/>
                      <a:pt x="-4571" y="33212"/>
                      <a:pt x="1080" y="49152"/>
                    </a:cubicBezTo>
                    <a:cubicBezTo>
                      <a:pt x="10711" y="35690"/>
                      <a:pt x="40590" y="27706"/>
                      <a:pt x="36075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C9B81A2A-3574-774C-A724-49575A465AA6}"/>
                  </a:ext>
                </a:extLst>
              </p:cNvPr>
              <p:cNvSpPr/>
              <p:nvPr/>
            </p:nvSpPr>
            <p:spPr>
              <a:xfrm>
                <a:off x="6431143" y="3887958"/>
                <a:ext cx="95757" cy="110607"/>
              </a:xfrm>
              <a:custGeom>
                <a:avLst/>
                <a:gdLst>
                  <a:gd name="connsiteX0" fmla="*/ 33695 w 35143"/>
                  <a:gd name="connsiteY0" fmla="*/ -12 h 40593"/>
                  <a:gd name="connsiteX1" fmla="*/ 14621 w 35143"/>
                  <a:gd name="connsiteY1" fmla="*/ 18132 h 40593"/>
                  <a:gd name="connsiteX2" fmla="*/ -220 w 35143"/>
                  <a:gd name="connsiteY2" fmla="*/ 40581 h 40593"/>
                  <a:gd name="connsiteX3" fmla="*/ 34775 w 35143"/>
                  <a:gd name="connsiteY3" fmla="*/ 10649 h 40593"/>
                  <a:gd name="connsiteX4" fmla="*/ 33695 w 35143"/>
                  <a:gd name="connsiteY4" fmla="*/ -12 h 4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43" h="40593">
                    <a:moveTo>
                      <a:pt x="33695" y="-12"/>
                    </a:moveTo>
                    <a:cubicBezTo>
                      <a:pt x="28551" y="7253"/>
                      <a:pt x="20957" y="12002"/>
                      <a:pt x="14621" y="18132"/>
                    </a:cubicBezTo>
                    <a:cubicBezTo>
                      <a:pt x="8810" y="23771"/>
                      <a:pt x="-41" y="29863"/>
                      <a:pt x="-220" y="40581"/>
                    </a:cubicBezTo>
                    <a:cubicBezTo>
                      <a:pt x="10875" y="34281"/>
                      <a:pt x="23623" y="20441"/>
                      <a:pt x="34775" y="10649"/>
                    </a:cubicBezTo>
                    <a:cubicBezTo>
                      <a:pt x="34089" y="7395"/>
                      <a:pt x="36117" y="1464"/>
                      <a:pt x="33695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209F2BDF-ACED-E84D-9634-A7FD21AB9427}"/>
                  </a:ext>
                </a:extLst>
              </p:cNvPr>
              <p:cNvSpPr/>
              <p:nvPr/>
            </p:nvSpPr>
            <p:spPr>
              <a:xfrm>
                <a:off x="6434034" y="3928633"/>
                <a:ext cx="90024" cy="116484"/>
              </a:xfrm>
              <a:custGeom>
                <a:avLst/>
                <a:gdLst>
                  <a:gd name="connsiteX0" fmla="*/ 31583 w 33039"/>
                  <a:gd name="connsiteY0" fmla="*/ -12 h 42750"/>
                  <a:gd name="connsiteX1" fmla="*/ -220 w 33039"/>
                  <a:gd name="connsiteY1" fmla="*/ 28851 h 42750"/>
                  <a:gd name="connsiteX2" fmla="*/ -220 w 33039"/>
                  <a:gd name="connsiteY2" fmla="*/ 42738 h 42750"/>
                  <a:gd name="connsiteX3" fmla="*/ 32634 w 33039"/>
                  <a:gd name="connsiteY3" fmla="*/ 13913 h 42750"/>
                  <a:gd name="connsiteX4" fmla="*/ 31583 w 33039"/>
                  <a:gd name="connsiteY4" fmla="*/ -12 h 4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39" h="42750">
                    <a:moveTo>
                      <a:pt x="31583" y="-12"/>
                    </a:moveTo>
                    <a:cubicBezTo>
                      <a:pt x="21483" y="10110"/>
                      <a:pt x="10829" y="19665"/>
                      <a:pt x="-220" y="28851"/>
                    </a:cubicBezTo>
                    <a:lnTo>
                      <a:pt x="-220" y="42738"/>
                    </a:lnTo>
                    <a:cubicBezTo>
                      <a:pt x="11880" y="34262"/>
                      <a:pt x="20807" y="22588"/>
                      <a:pt x="32634" y="13913"/>
                    </a:cubicBezTo>
                    <a:cubicBezTo>
                      <a:pt x="31968" y="9599"/>
                      <a:pt x="34033" y="2523"/>
                      <a:pt x="31583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44A831FB-D233-0545-B1B6-AD84F437256F}"/>
                  </a:ext>
                </a:extLst>
              </p:cNvPr>
              <p:cNvSpPr/>
              <p:nvPr/>
            </p:nvSpPr>
            <p:spPr>
              <a:xfrm>
                <a:off x="6436925" y="3975290"/>
                <a:ext cx="89572" cy="98931"/>
              </a:xfrm>
              <a:custGeom>
                <a:avLst/>
                <a:gdLst>
                  <a:gd name="connsiteX0" fmla="*/ 32653 w 32873"/>
                  <a:gd name="connsiteY0" fmla="*/ 2126 h 36308"/>
                  <a:gd name="connsiteX1" fmla="*/ 30522 w 32873"/>
                  <a:gd name="connsiteY1" fmla="*/ -12 h 36308"/>
                  <a:gd name="connsiteX2" fmla="*/ -220 w 32873"/>
                  <a:gd name="connsiteY2" fmla="*/ 36296 h 36308"/>
                  <a:gd name="connsiteX3" fmla="*/ 32653 w 32873"/>
                  <a:gd name="connsiteY3" fmla="*/ 2126 h 36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873" h="36308">
                    <a:moveTo>
                      <a:pt x="32653" y="2126"/>
                    </a:moveTo>
                    <a:cubicBezTo>
                      <a:pt x="31245" y="2088"/>
                      <a:pt x="31667" y="234"/>
                      <a:pt x="30522" y="-12"/>
                    </a:cubicBezTo>
                    <a:cubicBezTo>
                      <a:pt x="21698" y="13516"/>
                      <a:pt x="3037" y="17139"/>
                      <a:pt x="-220" y="36296"/>
                    </a:cubicBezTo>
                    <a:cubicBezTo>
                      <a:pt x="11936" y="26117"/>
                      <a:pt x="24017" y="15824"/>
                      <a:pt x="32653" y="2126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452EF1BD-B5EC-EB4E-9C30-F513984BC268}"/>
                  </a:ext>
                </a:extLst>
              </p:cNvPr>
              <p:cNvSpPr/>
              <p:nvPr/>
            </p:nvSpPr>
            <p:spPr>
              <a:xfrm>
                <a:off x="6437985" y="4004393"/>
                <a:ext cx="94348" cy="521055"/>
              </a:xfrm>
              <a:custGeom>
                <a:avLst/>
                <a:gdLst>
                  <a:gd name="connsiteX0" fmla="*/ 32264 w 34626"/>
                  <a:gd name="connsiteY0" fmla="*/ -12 h 191228"/>
                  <a:gd name="connsiteX1" fmla="*/ 30133 w 34626"/>
                  <a:gd name="connsiteY1" fmla="*/ -12 h 191228"/>
                  <a:gd name="connsiteX2" fmla="*/ 452 w 34626"/>
                  <a:gd name="connsiteY2" fmla="*/ 30951 h 191228"/>
                  <a:gd name="connsiteX3" fmla="*/ 5746 w 34626"/>
                  <a:gd name="connsiteY3" fmla="*/ 86511 h 191228"/>
                  <a:gd name="connsiteX4" fmla="*/ 11050 w 34626"/>
                  <a:gd name="connsiteY4" fmla="*/ 142042 h 191228"/>
                  <a:gd name="connsiteX5" fmla="*/ 24839 w 34626"/>
                  <a:gd name="connsiteY5" fmla="*/ 191207 h 191228"/>
                  <a:gd name="connsiteX6" fmla="*/ 32264 w 34626"/>
                  <a:gd name="connsiteY6" fmla="*/ 163413 h 191228"/>
                  <a:gd name="connsiteX7" fmla="*/ 32264 w 34626"/>
                  <a:gd name="connsiteY7" fmla="*/ -12 h 19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626" h="191228">
                    <a:moveTo>
                      <a:pt x="32264" y="-12"/>
                    </a:moveTo>
                    <a:lnTo>
                      <a:pt x="30133" y="-12"/>
                    </a:lnTo>
                    <a:cubicBezTo>
                      <a:pt x="23910" y="11009"/>
                      <a:pt x="3624" y="17849"/>
                      <a:pt x="452" y="30951"/>
                    </a:cubicBezTo>
                    <a:cubicBezTo>
                      <a:pt x="-2374" y="42701"/>
                      <a:pt x="4554" y="66540"/>
                      <a:pt x="5746" y="86511"/>
                    </a:cubicBezTo>
                    <a:cubicBezTo>
                      <a:pt x="6994" y="107333"/>
                      <a:pt x="9773" y="128297"/>
                      <a:pt x="11050" y="142042"/>
                    </a:cubicBezTo>
                    <a:cubicBezTo>
                      <a:pt x="12627" y="159023"/>
                      <a:pt x="10308" y="191841"/>
                      <a:pt x="24839" y="191207"/>
                    </a:cubicBezTo>
                    <a:cubicBezTo>
                      <a:pt x="34188" y="190791"/>
                      <a:pt x="32602" y="173743"/>
                      <a:pt x="32264" y="163413"/>
                    </a:cubicBezTo>
                    <a:cubicBezTo>
                      <a:pt x="30527" y="113368"/>
                      <a:pt x="37859" y="51972"/>
                      <a:pt x="32264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25406BEF-5FC1-9A43-BC0A-27C6A032FEF0}"/>
                  </a:ext>
                </a:extLst>
              </p:cNvPr>
              <p:cNvSpPr/>
              <p:nvPr/>
            </p:nvSpPr>
            <p:spPr>
              <a:xfrm>
                <a:off x="6512020" y="2156001"/>
                <a:ext cx="72229" cy="96070"/>
              </a:xfrm>
              <a:custGeom>
                <a:avLst/>
                <a:gdLst>
                  <a:gd name="connsiteX0" fmla="*/ -220 w 26508"/>
                  <a:gd name="connsiteY0" fmla="*/ 35246 h 35258"/>
                  <a:gd name="connsiteX1" fmla="*/ 26289 w 26508"/>
                  <a:gd name="connsiteY1" fmla="*/ -12 h 35258"/>
                  <a:gd name="connsiteX2" fmla="*/ -220 w 26508"/>
                  <a:gd name="connsiteY2" fmla="*/ 35246 h 3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508" h="35258">
                    <a:moveTo>
                      <a:pt x="-220" y="35246"/>
                    </a:moveTo>
                    <a:cubicBezTo>
                      <a:pt x="8256" y="23137"/>
                      <a:pt x="18432" y="12731"/>
                      <a:pt x="26289" y="-12"/>
                    </a:cubicBezTo>
                    <a:cubicBezTo>
                      <a:pt x="15287" y="8814"/>
                      <a:pt x="5281" y="24395"/>
                      <a:pt x="-220" y="35246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F27EF796-0A43-314F-B53F-56BB7262CB1F}"/>
                  </a:ext>
                </a:extLst>
              </p:cNvPr>
              <p:cNvSpPr/>
              <p:nvPr/>
            </p:nvSpPr>
            <p:spPr>
              <a:xfrm>
                <a:off x="6439813" y="2304477"/>
                <a:ext cx="25986" cy="43640"/>
              </a:xfrm>
              <a:custGeom>
                <a:avLst/>
                <a:gdLst>
                  <a:gd name="connsiteX0" fmla="*/ 9317 w 9537"/>
                  <a:gd name="connsiteY0" fmla="*/ -12 h 16016"/>
                  <a:gd name="connsiteX1" fmla="*/ -220 w 9537"/>
                  <a:gd name="connsiteY1" fmla="*/ 16004 h 16016"/>
                  <a:gd name="connsiteX2" fmla="*/ 9317 w 9537"/>
                  <a:gd name="connsiteY2" fmla="*/ -12 h 16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37" h="16016">
                    <a:moveTo>
                      <a:pt x="9317" y="-12"/>
                    </a:moveTo>
                    <a:cubicBezTo>
                      <a:pt x="6501" y="5664"/>
                      <a:pt x="1038" y="8738"/>
                      <a:pt x="-220" y="16004"/>
                    </a:cubicBezTo>
                    <a:cubicBezTo>
                      <a:pt x="4173" y="12589"/>
                      <a:pt x="9101" y="4046"/>
                      <a:pt x="9317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10DECB60-AADA-0945-9AFA-E0A565CCA173}"/>
                  </a:ext>
                </a:extLst>
              </p:cNvPr>
              <p:cNvSpPr/>
              <p:nvPr/>
            </p:nvSpPr>
            <p:spPr>
              <a:xfrm>
                <a:off x="6745975" y="2476201"/>
                <a:ext cx="453900" cy="1564093"/>
              </a:xfrm>
              <a:custGeom>
                <a:avLst/>
                <a:gdLst>
                  <a:gd name="connsiteX0" fmla="*/ 52769 w 166582"/>
                  <a:gd name="connsiteY0" fmla="*/ 498862 h 574025"/>
                  <a:gd name="connsiteX1" fmla="*/ 51718 w 166582"/>
                  <a:gd name="connsiteY1" fmla="*/ 508493 h 574025"/>
                  <a:gd name="connsiteX2" fmla="*/ 52769 w 166582"/>
                  <a:gd name="connsiteY2" fmla="*/ 498862 h 574025"/>
                  <a:gd name="connsiteX3" fmla="*/ 53830 w 166582"/>
                  <a:gd name="connsiteY3" fmla="*/ 552293 h 574025"/>
                  <a:gd name="connsiteX4" fmla="*/ 59143 w 166582"/>
                  <a:gd name="connsiteY4" fmla="*/ 553362 h 574025"/>
                  <a:gd name="connsiteX5" fmla="*/ 58092 w 166582"/>
                  <a:gd name="connsiteY5" fmla="*/ 556560 h 574025"/>
                  <a:gd name="connsiteX6" fmla="*/ 53830 w 166582"/>
                  <a:gd name="connsiteY6" fmla="*/ 552293 h 574025"/>
                  <a:gd name="connsiteX7" fmla="*/ 102605 w 166582"/>
                  <a:gd name="connsiteY7" fmla="*/ 512750 h 574025"/>
                  <a:gd name="connsiteX8" fmla="*/ 108969 w 166582"/>
                  <a:gd name="connsiteY8" fmla="*/ 505286 h 574025"/>
                  <a:gd name="connsiteX9" fmla="*/ 102605 w 166582"/>
                  <a:gd name="connsiteY9" fmla="*/ 512750 h 574025"/>
                  <a:gd name="connsiteX10" fmla="*/ 130156 w 166582"/>
                  <a:gd name="connsiteY10" fmla="*/ 480708 h 574025"/>
                  <a:gd name="connsiteX11" fmla="*/ 122740 w 166582"/>
                  <a:gd name="connsiteY11" fmla="*/ 490320 h 574025"/>
                  <a:gd name="connsiteX12" fmla="*/ 130156 w 166582"/>
                  <a:gd name="connsiteY12" fmla="*/ 480708 h 574025"/>
                  <a:gd name="connsiteX13" fmla="*/ 38999 w 166582"/>
                  <a:gd name="connsiteY13" fmla="*/ 478579 h 574025"/>
                  <a:gd name="connsiteX14" fmla="*/ 38999 w 166582"/>
                  <a:gd name="connsiteY14" fmla="*/ 478579 h 574025"/>
                  <a:gd name="connsiteX15" fmla="*/ 14611 w 166582"/>
                  <a:gd name="connsiteY15" fmla="*/ 116424 h 574025"/>
                  <a:gd name="connsiteX16" fmla="*/ 14790 w 166582"/>
                  <a:gd name="connsiteY16" fmla="*/ 111609 h 574025"/>
                  <a:gd name="connsiteX17" fmla="*/ 15663 w 166582"/>
                  <a:gd name="connsiteY17" fmla="*/ 91648 h 574025"/>
                  <a:gd name="connsiteX18" fmla="*/ 20985 w 166582"/>
                  <a:gd name="connsiteY18" fmla="*/ 39494 h 574025"/>
                  <a:gd name="connsiteX19" fmla="*/ 15663 w 166582"/>
                  <a:gd name="connsiteY19" fmla="*/ 91648 h 574025"/>
                  <a:gd name="connsiteX20" fmla="*/ 14790 w 166582"/>
                  <a:gd name="connsiteY20" fmla="*/ 111609 h 574025"/>
                  <a:gd name="connsiteX21" fmla="*/ 15682 w 166582"/>
                  <a:gd name="connsiteY21" fmla="*/ 119631 h 574025"/>
                  <a:gd name="connsiteX22" fmla="*/ 34765 w 166582"/>
                  <a:gd name="connsiteY22" fmla="*/ 163432 h 574025"/>
                  <a:gd name="connsiteX23" fmla="*/ 37957 w 166582"/>
                  <a:gd name="connsiteY23" fmla="*/ 200818 h 574025"/>
                  <a:gd name="connsiteX24" fmla="*/ 33695 w 166582"/>
                  <a:gd name="connsiteY24" fmla="*/ 318333 h 574025"/>
                  <a:gd name="connsiteX25" fmla="*/ 46424 w 166582"/>
                  <a:gd name="connsiteY25" fmla="*/ 347177 h 574025"/>
                  <a:gd name="connsiteX26" fmla="*/ 48536 w 166582"/>
                  <a:gd name="connsiteY26" fmla="*/ 445459 h 574025"/>
                  <a:gd name="connsiteX27" fmla="*/ 18864 w 166582"/>
                  <a:gd name="connsiteY27" fmla="*/ 477510 h 574025"/>
                  <a:gd name="connsiteX28" fmla="*/ 32653 w 166582"/>
                  <a:gd name="connsiteY28" fmla="*/ 526637 h 574025"/>
                  <a:gd name="connsiteX29" fmla="*/ 51718 w 166582"/>
                  <a:gd name="connsiteY29" fmla="*/ 573655 h 574025"/>
                  <a:gd name="connsiteX30" fmla="*/ 72914 w 166582"/>
                  <a:gd name="connsiteY30" fmla="*/ 523430 h 574025"/>
                  <a:gd name="connsiteX31" fmla="*/ 85652 w 166582"/>
                  <a:gd name="connsiteY31" fmla="*/ 410192 h 574025"/>
                  <a:gd name="connsiteX32" fmla="*/ 75035 w 166582"/>
                  <a:gd name="connsiteY32" fmla="*/ 440124 h 574025"/>
                  <a:gd name="connsiteX33" fmla="*/ 62325 w 166582"/>
                  <a:gd name="connsiteY33" fmla="*/ 561895 h 574025"/>
                  <a:gd name="connsiteX34" fmla="*/ 70802 w 166582"/>
                  <a:gd name="connsiteY34" fmla="*/ 457190 h 574025"/>
                  <a:gd name="connsiteX35" fmla="*/ 64428 w 166582"/>
                  <a:gd name="connsiteY35" fmla="*/ 461466 h 574025"/>
                  <a:gd name="connsiteX36" fmla="*/ 76115 w 166582"/>
                  <a:gd name="connsiteY36" fmla="*/ 419813 h 574025"/>
                  <a:gd name="connsiteX37" fmla="*/ 66550 w 166582"/>
                  <a:gd name="connsiteY37" fmla="*/ 425167 h 574025"/>
                  <a:gd name="connsiteX38" fmla="*/ 61274 w 166582"/>
                  <a:gd name="connsiteY38" fmla="*/ 357858 h 574025"/>
                  <a:gd name="connsiteX39" fmla="*/ 86703 w 166582"/>
                  <a:gd name="connsiteY39" fmla="*/ 352503 h 574025"/>
                  <a:gd name="connsiteX40" fmla="*/ 95180 w 166582"/>
                  <a:gd name="connsiteY40" fmla="*/ 380288 h 574025"/>
                  <a:gd name="connsiteX41" fmla="*/ 98371 w 166582"/>
                  <a:gd name="connsiteY41" fmla="*/ 379238 h 574025"/>
                  <a:gd name="connsiteX42" fmla="*/ 100483 w 166582"/>
                  <a:gd name="connsiteY42" fmla="*/ 392028 h 574025"/>
                  <a:gd name="connsiteX43" fmla="*/ 95180 w 166582"/>
                  <a:gd name="connsiteY43" fmla="*/ 398461 h 574025"/>
                  <a:gd name="connsiteX44" fmla="*/ 79288 w 166582"/>
                  <a:gd name="connsiteY44" fmla="*/ 551234 h 574025"/>
                  <a:gd name="connsiteX45" fmla="*/ 87764 w 166582"/>
                  <a:gd name="connsiteY45" fmla="*/ 517026 h 574025"/>
                  <a:gd name="connsiteX46" fmla="*/ 99432 w 166582"/>
                  <a:gd name="connsiteY46" fmla="*/ 394176 h 574025"/>
                  <a:gd name="connsiteX47" fmla="*/ 86703 w 166582"/>
                  <a:gd name="connsiteY47" fmla="*/ 544810 h 574025"/>
                  <a:gd name="connsiteX48" fmla="*/ 96250 w 166582"/>
                  <a:gd name="connsiteY48" fmla="*/ 511681 h 574025"/>
                  <a:gd name="connsiteX49" fmla="*/ 106838 w 166582"/>
                  <a:gd name="connsiteY49" fmla="*/ 390959 h 574025"/>
                  <a:gd name="connsiteX50" fmla="*/ 95180 w 166582"/>
                  <a:gd name="connsiteY50" fmla="*/ 536249 h 574025"/>
                  <a:gd name="connsiteX51" fmla="*/ 130156 w 166582"/>
                  <a:gd name="connsiteY51" fmla="*/ 502060 h 574025"/>
                  <a:gd name="connsiteX52" fmla="*/ 166211 w 166582"/>
                  <a:gd name="connsiteY52" fmla="*/ 465761 h 574025"/>
                  <a:gd name="connsiteX53" fmla="*/ 159818 w 166582"/>
                  <a:gd name="connsiteY53" fmla="*/ 437976 h 574025"/>
                  <a:gd name="connsiteX54" fmla="*/ 139712 w 166582"/>
                  <a:gd name="connsiteY54" fmla="*/ 353572 h 574025"/>
                  <a:gd name="connsiteX55" fmla="*/ 112142 w 166582"/>
                  <a:gd name="connsiteY55" fmla="*/ 378169 h 574025"/>
                  <a:gd name="connsiteX56" fmla="*/ 76115 w 166582"/>
                  <a:gd name="connsiteY56" fmla="*/ 330073 h 574025"/>
                  <a:gd name="connsiteX57" fmla="*/ 59143 w 166582"/>
                  <a:gd name="connsiteY57" fmla="*/ 324738 h 574025"/>
                  <a:gd name="connsiteX58" fmla="*/ 68680 w 166582"/>
                  <a:gd name="connsiteY58" fmla="*/ 320462 h 574025"/>
                  <a:gd name="connsiteX59" fmla="*/ 72914 w 166582"/>
                  <a:gd name="connsiteY59" fmla="*/ 204025 h 574025"/>
                  <a:gd name="connsiteX60" fmla="*/ 66550 w 166582"/>
                  <a:gd name="connsiteY60" fmla="*/ 174112 h 574025"/>
                  <a:gd name="connsiteX61" fmla="*/ 22027 w 166582"/>
                  <a:gd name="connsiteY61" fmla="*/ 30970 h 574025"/>
                  <a:gd name="connsiteX62" fmla="*/ 20985 w 166582"/>
                  <a:gd name="connsiteY62" fmla="*/ 37365 h 574025"/>
                  <a:gd name="connsiteX63" fmla="*/ 6144 w 166582"/>
                  <a:gd name="connsiteY63" fmla="*/ -12 h 574025"/>
                  <a:gd name="connsiteX64" fmla="*/ -220 w 166582"/>
                  <a:gd name="connsiteY64" fmla="*/ 96132 h 574025"/>
                  <a:gd name="connsiteX65" fmla="*/ 14611 w 166582"/>
                  <a:gd name="connsiteY65" fmla="*/ 116424 h 57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66582" h="574025">
                    <a:moveTo>
                      <a:pt x="52769" y="498862"/>
                    </a:moveTo>
                    <a:cubicBezTo>
                      <a:pt x="55858" y="501360"/>
                      <a:pt x="50798" y="504623"/>
                      <a:pt x="51718" y="508493"/>
                    </a:cubicBezTo>
                    <a:cubicBezTo>
                      <a:pt x="48395" y="505740"/>
                      <a:pt x="52309" y="501312"/>
                      <a:pt x="52769" y="498862"/>
                    </a:cubicBezTo>
                    <a:close/>
                    <a:moveTo>
                      <a:pt x="53830" y="552293"/>
                    </a:moveTo>
                    <a:cubicBezTo>
                      <a:pt x="55069" y="553183"/>
                      <a:pt x="56684" y="553675"/>
                      <a:pt x="59143" y="553362"/>
                    </a:cubicBezTo>
                    <a:cubicBezTo>
                      <a:pt x="58589" y="554223"/>
                      <a:pt x="58035" y="555065"/>
                      <a:pt x="58092" y="556560"/>
                    </a:cubicBezTo>
                    <a:cubicBezTo>
                      <a:pt x="54759" y="557061"/>
                      <a:pt x="53351" y="555633"/>
                      <a:pt x="53830" y="552293"/>
                    </a:cubicBezTo>
                    <a:close/>
                    <a:moveTo>
                      <a:pt x="102605" y="512750"/>
                    </a:moveTo>
                    <a:cubicBezTo>
                      <a:pt x="100540" y="510243"/>
                      <a:pt x="105834" y="506090"/>
                      <a:pt x="108969" y="505286"/>
                    </a:cubicBezTo>
                    <a:cubicBezTo>
                      <a:pt x="107514" y="508436"/>
                      <a:pt x="104069" y="509609"/>
                      <a:pt x="102605" y="512750"/>
                    </a:cubicBezTo>
                    <a:close/>
                    <a:moveTo>
                      <a:pt x="130156" y="480708"/>
                    </a:moveTo>
                    <a:cubicBezTo>
                      <a:pt x="132099" y="484123"/>
                      <a:pt x="125162" y="487718"/>
                      <a:pt x="122740" y="490320"/>
                    </a:cubicBezTo>
                    <a:cubicBezTo>
                      <a:pt x="121538" y="491512"/>
                      <a:pt x="126964" y="482080"/>
                      <a:pt x="130156" y="480708"/>
                    </a:cubicBezTo>
                    <a:close/>
                    <a:moveTo>
                      <a:pt x="38999" y="478579"/>
                    </a:moveTo>
                    <a:cubicBezTo>
                      <a:pt x="40444" y="483735"/>
                      <a:pt x="32090" y="492713"/>
                      <a:pt x="38999" y="478579"/>
                    </a:cubicBezTo>
                    <a:close/>
                    <a:moveTo>
                      <a:pt x="14611" y="116424"/>
                    </a:moveTo>
                    <a:cubicBezTo>
                      <a:pt x="14658" y="114797"/>
                      <a:pt x="14733" y="113217"/>
                      <a:pt x="14790" y="111609"/>
                    </a:cubicBezTo>
                    <a:cubicBezTo>
                      <a:pt x="14396" y="105128"/>
                      <a:pt x="14818" y="98450"/>
                      <a:pt x="15663" y="91648"/>
                    </a:cubicBezTo>
                    <a:cubicBezTo>
                      <a:pt x="16677" y="73494"/>
                      <a:pt x="18291" y="55954"/>
                      <a:pt x="20985" y="39494"/>
                    </a:cubicBezTo>
                    <a:cubicBezTo>
                      <a:pt x="22224" y="56494"/>
                      <a:pt x="17794" y="74430"/>
                      <a:pt x="15663" y="91648"/>
                    </a:cubicBezTo>
                    <a:cubicBezTo>
                      <a:pt x="15297" y="98223"/>
                      <a:pt x="15006" y="104873"/>
                      <a:pt x="14790" y="111609"/>
                    </a:cubicBezTo>
                    <a:cubicBezTo>
                      <a:pt x="14959" y="114314"/>
                      <a:pt x="15175" y="117001"/>
                      <a:pt x="15682" y="119631"/>
                    </a:cubicBezTo>
                    <a:cubicBezTo>
                      <a:pt x="18282" y="133197"/>
                      <a:pt x="30250" y="147434"/>
                      <a:pt x="34765" y="163432"/>
                    </a:cubicBezTo>
                    <a:cubicBezTo>
                      <a:pt x="38445" y="176468"/>
                      <a:pt x="38802" y="187990"/>
                      <a:pt x="37957" y="200818"/>
                    </a:cubicBezTo>
                    <a:cubicBezTo>
                      <a:pt x="35441" y="237865"/>
                      <a:pt x="36934" y="274570"/>
                      <a:pt x="33695" y="318333"/>
                    </a:cubicBezTo>
                    <a:cubicBezTo>
                      <a:pt x="43429" y="322410"/>
                      <a:pt x="40210" y="339543"/>
                      <a:pt x="46424" y="347177"/>
                    </a:cubicBezTo>
                    <a:cubicBezTo>
                      <a:pt x="32897" y="371755"/>
                      <a:pt x="39365" y="421165"/>
                      <a:pt x="48536" y="445459"/>
                    </a:cubicBezTo>
                    <a:cubicBezTo>
                      <a:pt x="40576" y="455345"/>
                      <a:pt x="21558" y="463472"/>
                      <a:pt x="18864" y="477510"/>
                    </a:cubicBezTo>
                    <a:cubicBezTo>
                      <a:pt x="16207" y="491322"/>
                      <a:pt x="27528" y="512598"/>
                      <a:pt x="32653" y="526637"/>
                    </a:cubicBezTo>
                    <a:cubicBezTo>
                      <a:pt x="37206" y="539163"/>
                      <a:pt x="42613" y="571592"/>
                      <a:pt x="51718" y="573655"/>
                    </a:cubicBezTo>
                    <a:cubicBezTo>
                      <a:pt x="71412" y="578101"/>
                      <a:pt x="70886" y="540090"/>
                      <a:pt x="72914" y="523430"/>
                    </a:cubicBezTo>
                    <a:cubicBezTo>
                      <a:pt x="77495" y="486148"/>
                      <a:pt x="80132" y="444088"/>
                      <a:pt x="85652" y="410192"/>
                    </a:cubicBezTo>
                    <a:cubicBezTo>
                      <a:pt x="76246" y="409350"/>
                      <a:pt x="76500" y="428147"/>
                      <a:pt x="75035" y="440124"/>
                    </a:cubicBezTo>
                    <a:cubicBezTo>
                      <a:pt x="70145" y="480263"/>
                      <a:pt x="67188" y="525180"/>
                      <a:pt x="62325" y="561895"/>
                    </a:cubicBezTo>
                    <a:cubicBezTo>
                      <a:pt x="63330" y="525180"/>
                      <a:pt x="67385" y="491512"/>
                      <a:pt x="70802" y="457190"/>
                    </a:cubicBezTo>
                    <a:cubicBezTo>
                      <a:pt x="68774" y="453860"/>
                      <a:pt x="66099" y="464437"/>
                      <a:pt x="64428" y="461466"/>
                    </a:cubicBezTo>
                    <a:cubicBezTo>
                      <a:pt x="75354" y="454683"/>
                      <a:pt x="71712" y="433189"/>
                      <a:pt x="76115" y="419813"/>
                    </a:cubicBezTo>
                    <a:cubicBezTo>
                      <a:pt x="74228" y="414922"/>
                      <a:pt x="71046" y="425744"/>
                      <a:pt x="66550" y="425167"/>
                    </a:cubicBezTo>
                    <a:cubicBezTo>
                      <a:pt x="60185" y="408252"/>
                      <a:pt x="54196" y="378216"/>
                      <a:pt x="61274" y="357858"/>
                    </a:cubicBezTo>
                    <a:cubicBezTo>
                      <a:pt x="69863" y="364035"/>
                      <a:pt x="83418" y="360753"/>
                      <a:pt x="86703" y="352503"/>
                    </a:cubicBezTo>
                    <a:cubicBezTo>
                      <a:pt x="91153" y="360138"/>
                      <a:pt x="93734" y="369626"/>
                      <a:pt x="95180" y="380288"/>
                    </a:cubicBezTo>
                    <a:cubicBezTo>
                      <a:pt x="98024" y="382208"/>
                      <a:pt x="97235" y="375577"/>
                      <a:pt x="98371" y="379238"/>
                    </a:cubicBezTo>
                    <a:cubicBezTo>
                      <a:pt x="97470" y="385094"/>
                      <a:pt x="101028" y="386513"/>
                      <a:pt x="100483" y="392028"/>
                    </a:cubicBezTo>
                    <a:cubicBezTo>
                      <a:pt x="98897" y="394346"/>
                      <a:pt x="95170" y="394535"/>
                      <a:pt x="95180" y="398461"/>
                    </a:cubicBezTo>
                    <a:cubicBezTo>
                      <a:pt x="87642" y="447115"/>
                      <a:pt x="88290" y="504037"/>
                      <a:pt x="79288" y="551234"/>
                    </a:cubicBezTo>
                    <a:cubicBezTo>
                      <a:pt x="88599" y="544782"/>
                      <a:pt x="86722" y="529400"/>
                      <a:pt x="87764" y="517026"/>
                    </a:cubicBezTo>
                    <a:cubicBezTo>
                      <a:pt x="91106" y="476536"/>
                      <a:pt x="91537" y="429292"/>
                      <a:pt x="99432" y="394176"/>
                    </a:cubicBezTo>
                    <a:cubicBezTo>
                      <a:pt x="93415" y="442612"/>
                      <a:pt x="93068" y="496743"/>
                      <a:pt x="86703" y="544810"/>
                    </a:cubicBezTo>
                    <a:cubicBezTo>
                      <a:pt x="96954" y="539503"/>
                      <a:pt x="95170" y="523856"/>
                      <a:pt x="96250" y="511681"/>
                    </a:cubicBezTo>
                    <a:cubicBezTo>
                      <a:pt x="99676" y="472345"/>
                      <a:pt x="100052" y="425091"/>
                      <a:pt x="106838" y="390959"/>
                    </a:cubicBezTo>
                    <a:cubicBezTo>
                      <a:pt x="101788" y="438222"/>
                      <a:pt x="101112" y="489856"/>
                      <a:pt x="95180" y="536249"/>
                    </a:cubicBezTo>
                    <a:cubicBezTo>
                      <a:pt x="106716" y="527271"/>
                      <a:pt x="116263" y="517215"/>
                      <a:pt x="130156" y="502060"/>
                    </a:cubicBezTo>
                    <a:cubicBezTo>
                      <a:pt x="136501" y="495173"/>
                      <a:pt x="164840" y="473660"/>
                      <a:pt x="166211" y="465761"/>
                    </a:cubicBezTo>
                    <a:cubicBezTo>
                      <a:pt x="167375" y="458874"/>
                      <a:pt x="161498" y="447380"/>
                      <a:pt x="159818" y="437976"/>
                    </a:cubicBezTo>
                    <a:cubicBezTo>
                      <a:pt x="155998" y="416208"/>
                      <a:pt x="159274" y="355956"/>
                      <a:pt x="139712" y="353572"/>
                    </a:cubicBezTo>
                    <a:cubicBezTo>
                      <a:pt x="123247" y="351576"/>
                      <a:pt x="122993" y="375634"/>
                      <a:pt x="112142" y="378169"/>
                    </a:cubicBezTo>
                    <a:cubicBezTo>
                      <a:pt x="105993" y="356760"/>
                      <a:pt x="98418" y="333630"/>
                      <a:pt x="76115" y="330073"/>
                    </a:cubicBezTo>
                    <a:cubicBezTo>
                      <a:pt x="69356" y="329004"/>
                      <a:pt x="59894" y="334529"/>
                      <a:pt x="59143" y="324738"/>
                    </a:cubicBezTo>
                    <a:cubicBezTo>
                      <a:pt x="60645" y="321635"/>
                      <a:pt x="69957" y="326374"/>
                      <a:pt x="68680" y="320462"/>
                    </a:cubicBezTo>
                    <a:cubicBezTo>
                      <a:pt x="61340" y="285024"/>
                      <a:pt x="70942" y="240031"/>
                      <a:pt x="72914" y="204025"/>
                    </a:cubicBezTo>
                    <a:cubicBezTo>
                      <a:pt x="73740" y="189305"/>
                      <a:pt x="68652" y="183572"/>
                      <a:pt x="66550" y="174112"/>
                    </a:cubicBezTo>
                    <a:cubicBezTo>
                      <a:pt x="55426" y="123718"/>
                      <a:pt x="42585" y="72481"/>
                      <a:pt x="22027" y="30970"/>
                    </a:cubicBezTo>
                    <a:cubicBezTo>
                      <a:pt x="21445" y="32834"/>
                      <a:pt x="23322" y="37251"/>
                      <a:pt x="20985" y="37365"/>
                    </a:cubicBezTo>
                    <a:cubicBezTo>
                      <a:pt x="23238" y="20838"/>
                      <a:pt x="12997" y="10574"/>
                      <a:pt x="6144" y="-12"/>
                    </a:cubicBezTo>
                    <a:cubicBezTo>
                      <a:pt x="-558" y="26798"/>
                      <a:pt x="1967" y="68262"/>
                      <a:pt x="-220" y="96132"/>
                    </a:cubicBezTo>
                    <a:cubicBezTo>
                      <a:pt x="5102" y="102499"/>
                      <a:pt x="8209" y="111136"/>
                      <a:pt x="14611" y="11642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9D454F51-AFE6-9647-AD54-3CC2821A9F1C}"/>
                  </a:ext>
                </a:extLst>
              </p:cNvPr>
              <p:cNvSpPr/>
              <p:nvPr/>
            </p:nvSpPr>
            <p:spPr>
              <a:xfrm>
                <a:off x="6616017" y="3812249"/>
                <a:ext cx="127544" cy="707345"/>
              </a:xfrm>
              <a:custGeom>
                <a:avLst/>
                <a:gdLst>
                  <a:gd name="connsiteX0" fmla="*/ 841 w 46809"/>
                  <a:gd name="connsiteY0" fmla="*/ 39503 h 259597"/>
                  <a:gd name="connsiteX1" fmla="*/ 5084 w 46809"/>
                  <a:gd name="connsiteY1" fmla="*/ 63031 h 259597"/>
                  <a:gd name="connsiteX2" fmla="*/ 15672 w 46809"/>
                  <a:gd name="connsiteY2" fmla="*/ 136744 h 259597"/>
                  <a:gd name="connsiteX3" fmla="*/ 31564 w 46809"/>
                  <a:gd name="connsiteY3" fmla="*/ 246738 h 259597"/>
                  <a:gd name="connsiteX4" fmla="*/ 38989 w 46809"/>
                  <a:gd name="connsiteY4" fmla="*/ 259585 h 259597"/>
                  <a:gd name="connsiteX5" fmla="*/ 43232 w 46809"/>
                  <a:gd name="connsiteY5" fmla="*/ 194423 h 259597"/>
                  <a:gd name="connsiteX6" fmla="*/ 36877 w 46809"/>
                  <a:gd name="connsiteY6" fmla="*/ -12 h 259597"/>
                  <a:gd name="connsiteX7" fmla="*/ 16723 w 46809"/>
                  <a:gd name="connsiteY7" fmla="*/ 14954 h 259597"/>
                  <a:gd name="connsiteX8" fmla="*/ -220 w 46809"/>
                  <a:gd name="connsiteY8" fmla="*/ 33098 h 259597"/>
                  <a:gd name="connsiteX9" fmla="*/ 12499 w 46809"/>
                  <a:gd name="connsiteY9" fmla="*/ 21349 h 259597"/>
                  <a:gd name="connsiteX10" fmla="*/ 22046 w 46809"/>
                  <a:gd name="connsiteY10" fmla="*/ 17082 h 259597"/>
                  <a:gd name="connsiteX11" fmla="*/ 841 w 46809"/>
                  <a:gd name="connsiteY11" fmla="*/ 39503 h 25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809" h="259597">
                    <a:moveTo>
                      <a:pt x="841" y="39503"/>
                    </a:moveTo>
                    <a:cubicBezTo>
                      <a:pt x="-51" y="43798"/>
                      <a:pt x="3816" y="54355"/>
                      <a:pt x="5084" y="63031"/>
                    </a:cubicBezTo>
                    <a:cubicBezTo>
                      <a:pt x="8876" y="89339"/>
                      <a:pt x="12574" y="112242"/>
                      <a:pt x="15672" y="136744"/>
                    </a:cubicBezTo>
                    <a:cubicBezTo>
                      <a:pt x="20056" y="171104"/>
                      <a:pt x="22243" y="220666"/>
                      <a:pt x="31564" y="246738"/>
                    </a:cubicBezTo>
                    <a:cubicBezTo>
                      <a:pt x="33179" y="251913"/>
                      <a:pt x="32212" y="259632"/>
                      <a:pt x="38989" y="259585"/>
                    </a:cubicBezTo>
                    <a:cubicBezTo>
                      <a:pt x="52347" y="246294"/>
                      <a:pt x="44246" y="217563"/>
                      <a:pt x="43232" y="194423"/>
                    </a:cubicBezTo>
                    <a:cubicBezTo>
                      <a:pt x="40369" y="128836"/>
                      <a:pt x="38107" y="63570"/>
                      <a:pt x="36877" y="-12"/>
                    </a:cubicBezTo>
                    <a:cubicBezTo>
                      <a:pt x="31085" y="5910"/>
                      <a:pt x="23426" y="9722"/>
                      <a:pt x="16723" y="14954"/>
                    </a:cubicBezTo>
                    <a:cubicBezTo>
                      <a:pt x="10594" y="19741"/>
                      <a:pt x="2746" y="25209"/>
                      <a:pt x="-220" y="33098"/>
                    </a:cubicBezTo>
                    <a:cubicBezTo>
                      <a:pt x="2943" y="33411"/>
                      <a:pt x="16620" y="21689"/>
                      <a:pt x="12499" y="21349"/>
                    </a:cubicBezTo>
                    <a:cubicBezTo>
                      <a:pt x="15484" y="19741"/>
                      <a:pt x="17399" y="17044"/>
                      <a:pt x="22046" y="17082"/>
                    </a:cubicBezTo>
                    <a:cubicBezTo>
                      <a:pt x="20610" y="25502"/>
                      <a:pt x="2953" y="29154"/>
                      <a:pt x="841" y="3950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C846E0DD-C986-A549-9077-7AD1EADA4D5A}"/>
                  </a:ext>
                </a:extLst>
              </p:cNvPr>
              <p:cNvSpPr/>
              <p:nvPr/>
            </p:nvSpPr>
            <p:spPr>
              <a:xfrm>
                <a:off x="6136180" y="2432509"/>
                <a:ext cx="664765" cy="1461271"/>
              </a:xfrm>
              <a:custGeom>
                <a:avLst/>
                <a:gdLst>
                  <a:gd name="connsiteX0" fmla="*/ 55033 w 243970"/>
                  <a:gd name="connsiteY0" fmla="*/ 116443 h 536289"/>
                  <a:gd name="connsiteX1" fmla="*/ 57155 w 243970"/>
                  <a:gd name="connsiteY1" fmla="*/ 119631 h 536289"/>
                  <a:gd name="connsiteX2" fmla="*/ 77308 w 243970"/>
                  <a:gd name="connsiteY2" fmla="*/ 92925 h 536289"/>
                  <a:gd name="connsiteX3" fmla="*/ 78360 w 243970"/>
                  <a:gd name="connsiteY3" fmla="*/ 101467 h 536289"/>
                  <a:gd name="connsiteX4" fmla="*/ 78360 w 243970"/>
                  <a:gd name="connsiteY4" fmla="*/ 88658 h 536289"/>
                  <a:gd name="connsiteX5" fmla="*/ 95331 w 243970"/>
                  <a:gd name="connsiteY5" fmla="*/ 176269 h 536289"/>
                  <a:gd name="connsiteX6" fmla="*/ 101677 w 243970"/>
                  <a:gd name="connsiteY6" fmla="*/ 227543 h 536289"/>
                  <a:gd name="connsiteX7" fmla="*/ 81533 w 243970"/>
                  <a:gd name="connsiteY7" fmla="*/ 276680 h 536289"/>
                  <a:gd name="connsiteX8" fmla="*/ 30655 w 243970"/>
                  <a:gd name="connsiteY8" fmla="*/ 189078 h 536289"/>
                  <a:gd name="connsiteX9" fmla="*/ 55033 w 243970"/>
                  <a:gd name="connsiteY9" fmla="*/ 116443 h 536289"/>
                  <a:gd name="connsiteX10" fmla="*/ 99565 w 243970"/>
                  <a:gd name="connsiteY10" fmla="*/ 312998 h 536289"/>
                  <a:gd name="connsiteX11" fmla="*/ 101677 w 243970"/>
                  <a:gd name="connsiteY11" fmla="*/ 286301 h 536289"/>
                  <a:gd name="connsiteX12" fmla="*/ 99565 w 243970"/>
                  <a:gd name="connsiteY12" fmla="*/ 312998 h 536289"/>
                  <a:gd name="connsiteX13" fmla="*/ 118639 w 243970"/>
                  <a:gd name="connsiteY13" fmla="*/ 255309 h 536289"/>
                  <a:gd name="connsiteX14" fmla="*/ 134522 w 243970"/>
                  <a:gd name="connsiteY14" fmla="*/ 258516 h 536289"/>
                  <a:gd name="connsiteX15" fmla="*/ 134522 w 243970"/>
                  <a:gd name="connsiteY15" fmla="*/ 254250 h 536289"/>
                  <a:gd name="connsiteX16" fmla="*/ 112284 w 243970"/>
                  <a:gd name="connsiteY16" fmla="*/ 251043 h 536289"/>
                  <a:gd name="connsiteX17" fmla="*/ 112284 w 243970"/>
                  <a:gd name="connsiteY17" fmla="*/ 249974 h 536289"/>
                  <a:gd name="connsiteX18" fmla="*/ 184357 w 243970"/>
                  <a:gd name="connsiteY18" fmla="*/ 251043 h 536289"/>
                  <a:gd name="connsiteX19" fmla="*/ 121812 w 243970"/>
                  <a:gd name="connsiteY19" fmla="*/ 260654 h 536289"/>
                  <a:gd name="connsiteX20" fmla="*/ 120751 w 243970"/>
                  <a:gd name="connsiteY20" fmla="*/ 265990 h 536289"/>
                  <a:gd name="connsiteX21" fmla="*/ 115457 w 243970"/>
                  <a:gd name="connsiteY21" fmla="*/ 260654 h 536289"/>
                  <a:gd name="connsiteX22" fmla="*/ 103799 w 243970"/>
                  <a:gd name="connsiteY22" fmla="*/ 256378 h 536289"/>
                  <a:gd name="connsiteX23" fmla="*/ 118639 w 243970"/>
                  <a:gd name="connsiteY23" fmla="*/ 255309 h 536289"/>
                  <a:gd name="connsiteX24" fmla="*/ 152564 w 243970"/>
                  <a:gd name="connsiteY24" fmla="*/ 205094 h 536289"/>
                  <a:gd name="connsiteX25" fmla="*/ 151494 w 243970"/>
                  <a:gd name="connsiteY25" fmla="*/ 190147 h 536289"/>
                  <a:gd name="connsiteX26" fmla="*/ 152564 w 243970"/>
                  <a:gd name="connsiteY26" fmla="*/ 205094 h 536289"/>
                  <a:gd name="connsiteX27" fmla="*/ 152564 w 243970"/>
                  <a:gd name="connsiteY27" fmla="*/ 173034 h 536289"/>
                  <a:gd name="connsiteX28" fmla="*/ 144078 w 243970"/>
                  <a:gd name="connsiteY28" fmla="*/ 171974 h 536289"/>
                  <a:gd name="connsiteX29" fmla="*/ 152564 w 243970"/>
                  <a:gd name="connsiteY29" fmla="*/ 173034 h 536289"/>
                  <a:gd name="connsiteX30" fmla="*/ 150442 w 243970"/>
                  <a:gd name="connsiteY30" fmla="*/ 127114 h 536289"/>
                  <a:gd name="connsiteX31" fmla="*/ 150442 w 243970"/>
                  <a:gd name="connsiteY31" fmla="*/ 142089 h 536289"/>
                  <a:gd name="connsiteX32" fmla="*/ 143027 w 243970"/>
                  <a:gd name="connsiteY32" fmla="*/ 141011 h 536289"/>
                  <a:gd name="connsiteX33" fmla="*/ 150442 w 243970"/>
                  <a:gd name="connsiteY33" fmla="*/ 127114 h 536289"/>
                  <a:gd name="connsiteX34" fmla="*/ 181184 w 243970"/>
                  <a:gd name="connsiteY34" fmla="*/ 75849 h 536289"/>
                  <a:gd name="connsiteX35" fmla="*/ 175881 w 243970"/>
                  <a:gd name="connsiteY35" fmla="*/ 148485 h 536289"/>
                  <a:gd name="connsiteX36" fmla="*/ 174811 w 243970"/>
                  <a:gd name="connsiteY36" fmla="*/ 147416 h 536289"/>
                  <a:gd name="connsiteX37" fmla="*/ 181184 w 243970"/>
                  <a:gd name="connsiteY37" fmla="*/ 75849 h 536289"/>
                  <a:gd name="connsiteX38" fmla="*/ 192824 w 243970"/>
                  <a:gd name="connsiteY38" fmla="*/ 56607 h 536289"/>
                  <a:gd name="connsiteX39" fmla="*/ 192824 w 243970"/>
                  <a:gd name="connsiteY39" fmla="*/ 66219 h 536289"/>
                  <a:gd name="connsiteX40" fmla="*/ 192824 w 243970"/>
                  <a:gd name="connsiteY40" fmla="*/ 56607 h 536289"/>
                  <a:gd name="connsiteX41" fmla="*/ 199208 w 243970"/>
                  <a:gd name="connsiteY41" fmla="*/ 123907 h 536289"/>
                  <a:gd name="connsiteX42" fmla="*/ 201320 w 243970"/>
                  <a:gd name="connsiteY42" fmla="*/ 118571 h 536289"/>
                  <a:gd name="connsiteX43" fmla="*/ 199208 w 243970"/>
                  <a:gd name="connsiteY43" fmla="*/ 123907 h 536289"/>
                  <a:gd name="connsiteX44" fmla="*/ 209787 w 243970"/>
                  <a:gd name="connsiteY44" fmla="*/ 258516 h 536289"/>
                  <a:gd name="connsiteX45" fmla="*/ 90028 w 243970"/>
                  <a:gd name="connsiteY45" fmla="*/ 363212 h 536289"/>
                  <a:gd name="connsiteX46" fmla="*/ 209787 w 243970"/>
                  <a:gd name="connsiteY46" fmla="*/ 258516 h 536289"/>
                  <a:gd name="connsiteX47" fmla="*/ 211917 w 243970"/>
                  <a:gd name="connsiteY47" fmla="*/ 14954 h 536289"/>
                  <a:gd name="connsiteX48" fmla="*/ 209787 w 243970"/>
                  <a:gd name="connsiteY48" fmla="*/ 36305 h 536289"/>
                  <a:gd name="connsiteX49" fmla="*/ 211917 w 243970"/>
                  <a:gd name="connsiteY49" fmla="*/ 14954 h 536289"/>
                  <a:gd name="connsiteX50" fmla="*/ 222515 w 243970"/>
                  <a:gd name="connsiteY50" fmla="*/ 413418 h 536289"/>
                  <a:gd name="connsiteX51" fmla="*/ 221455 w 243970"/>
                  <a:gd name="connsiteY51" fmla="*/ 387780 h 536289"/>
                  <a:gd name="connsiteX52" fmla="*/ 222515 w 243970"/>
                  <a:gd name="connsiteY52" fmla="*/ 413418 h 536289"/>
                  <a:gd name="connsiteX53" fmla="*/ 198147 w 243970"/>
                  <a:gd name="connsiteY53" fmla="*/ 333299 h 536289"/>
                  <a:gd name="connsiteX54" fmla="*/ 204502 w 243970"/>
                  <a:gd name="connsiteY54" fmla="*/ 364281 h 536289"/>
                  <a:gd name="connsiteX55" fmla="*/ 198147 w 243970"/>
                  <a:gd name="connsiteY55" fmla="*/ 333299 h 536289"/>
                  <a:gd name="connsiteX56" fmla="*/ 157849 w 243970"/>
                  <a:gd name="connsiteY56" fmla="*/ 443321 h 536289"/>
                  <a:gd name="connsiteX57" fmla="*/ 137714 w 243970"/>
                  <a:gd name="connsiteY57" fmla="*/ 443321 h 536289"/>
                  <a:gd name="connsiteX58" fmla="*/ 153624 w 243970"/>
                  <a:gd name="connsiteY58" fmla="*/ 442262 h 536289"/>
                  <a:gd name="connsiteX59" fmla="*/ 157849 w 243970"/>
                  <a:gd name="connsiteY59" fmla="*/ 443321 h 536289"/>
                  <a:gd name="connsiteX60" fmla="*/ 136662 w 243970"/>
                  <a:gd name="connsiteY60" fmla="*/ 408063 h 536289"/>
                  <a:gd name="connsiteX61" fmla="*/ 137714 w 243970"/>
                  <a:gd name="connsiteY61" fmla="*/ 418763 h 536289"/>
                  <a:gd name="connsiteX62" fmla="*/ 136662 w 243970"/>
                  <a:gd name="connsiteY62" fmla="*/ 408063 h 536289"/>
                  <a:gd name="connsiteX63" fmla="*/ 152564 w 243970"/>
                  <a:gd name="connsiteY63" fmla="*/ 409132 h 536289"/>
                  <a:gd name="connsiteX64" fmla="*/ 154685 w 243970"/>
                  <a:gd name="connsiteY64" fmla="*/ 419813 h 536289"/>
                  <a:gd name="connsiteX65" fmla="*/ 152564 w 243970"/>
                  <a:gd name="connsiteY65" fmla="*/ 409132 h 536289"/>
                  <a:gd name="connsiteX66" fmla="*/ 50800 w 243970"/>
                  <a:gd name="connsiteY66" fmla="*/ 283094 h 536289"/>
                  <a:gd name="connsiteX67" fmla="*/ 65641 w 243970"/>
                  <a:gd name="connsiteY67" fmla="*/ 312998 h 536289"/>
                  <a:gd name="connsiteX68" fmla="*/ 40183 w 243970"/>
                  <a:gd name="connsiteY68" fmla="*/ 338616 h 536289"/>
                  <a:gd name="connsiteX69" fmla="*/ 69874 w 243970"/>
                  <a:gd name="connsiteY69" fmla="*/ 358927 h 536289"/>
                  <a:gd name="connsiteX70" fmla="*/ 69874 w 243970"/>
                  <a:gd name="connsiteY70" fmla="*/ 373893 h 536289"/>
                  <a:gd name="connsiteX71" fmla="*/ 90206 w 243970"/>
                  <a:gd name="connsiteY71" fmla="*/ 354821 h 536289"/>
                  <a:gd name="connsiteX72" fmla="*/ 99790 w 243970"/>
                  <a:gd name="connsiteY72" fmla="*/ 344916 h 536289"/>
                  <a:gd name="connsiteX73" fmla="*/ 118639 w 243970"/>
                  <a:gd name="connsiteY73" fmla="*/ 327954 h 536289"/>
                  <a:gd name="connsiteX74" fmla="*/ 99790 w 243970"/>
                  <a:gd name="connsiteY74" fmla="*/ 344916 h 536289"/>
                  <a:gd name="connsiteX75" fmla="*/ 90206 w 243970"/>
                  <a:gd name="connsiteY75" fmla="*/ 354821 h 536289"/>
                  <a:gd name="connsiteX76" fmla="*/ 87906 w 243970"/>
                  <a:gd name="connsiteY76" fmla="*/ 360005 h 536289"/>
                  <a:gd name="connsiteX77" fmla="*/ 85776 w 243970"/>
                  <a:gd name="connsiteY77" fmla="*/ 379219 h 536289"/>
                  <a:gd name="connsiteX78" fmla="*/ 86836 w 243970"/>
                  <a:gd name="connsiteY78" fmla="*/ 361065 h 536289"/>
                  <a:gd name="connsiteX79" fmla="*/ 71995 w 243970"/>
                  <a:gd name="connsiteY79" fmla="*/ 397383 h 536289"/>
                  <a:gd name="connsiteX80" fmla="*/ 214030 w 243970"/>
                  <a:gd name="connsiteY80" fmla="*/ 269197 h 536289"/>
                  <a:gd name="connsiteX81" fmla="*/ 87906 w 243970"/>
                  <a:gd name="connsiteY81" fmla="*/ 384564 h 536289"/>
                  <a:gd name="connsiteX82" fmla="*/ 73056 w 243970"/>
                  <a:gd name="connsiteY82" fmla="*/ 404866 h 536289"/>
                  <a:gd name="connsiteX83" fmla="*/ 218282 w 243970"/>
                  <a:gd name="connsiteY83" fmla="*/ 280965 h 536289"/>
                  <a:gd name="connsiteX84" fmla="*/ 91079 w 243970"/>
                  <a:gd name="connsiteY84" fmla="*/ 392047 h 536289"/>
                  <a:gd name="connsiteX85" fmla="*/ 75178 w 243970"/>
                  <a:gd name="connsiteY85" fmla="*/ 420910 h 536289"/>
                  <a:gd name="connsiteX86" fmla="*/ 225688 w 243970"/>
                  <a:gd name="connsiteY86" fmla="*/ 289498 h 536289"/>
                  <a:gd name="connsiteX87" fmla="*/ 147260 w 243970"/>
                  <a:gd name="connsiteY87" fmla="*/ 356808 h 536289"/>
                  <a:gd name="connsiteX88" fmla="*/ 144078 w 243970"/>
                  <a:gd name="connsiteY88" fmla="*/ 355748 h 536289"/>
                  <a:gd name="connsiteX89" fmla="*/ 76248 w 243970"/>
                  <a:gd name="connsiteY89" fmla="*/ 426227 h 536289"/>
                  <a:gd name="connsiteX90" fmla="*/ 79411 w 243970"/>
                  <a:gd name="connsiteY90" fmla="*/ 454011 h 536289"/>
                  <a:gd name="connsiteX91" fmla="*/ 92149 w 243970"/>
                  <a:gd name="connsiteY91" fmla="*/ 459366 h 536289"/>
                  <a:gd name="connsiteX92" fmla="*/ 104850 w 243970"/>
                  <a:gd name="connsiteY92" fmla="*/ 536277 h 536289"/>
                  <a:gd name="connsiteX93" fmla="*/ 145129 w 243970"/>
                  <a:gd name="connsiteY93" fmla="*/ 499950 h 536289"/>
                  <a:gd name="connsiteX94" fmla="*/ 144078 w 243970"/>
                  <a:gd name="connsiteY94" fmla="*/ 460425 h 536289"/>
                  <a:gd name="connsiteX95" fmla="*/ 166334 w 243970"/>
                  <a:gd name="connsiteY95" fmla="*/ 461494 h 536289"/>
                  <a:gd name="connsiteX96" fmla="*/ 169526 w 243970"/>
                  <a:gd name="connsiteY96" fmla="*/ 486072 h 536289"/>
                  <a:gd name="connsiteX97" fmla="*/ 209787 w 243970"/>
                  <a:gd name="connsiteY97" fmla="*/ 457218 h 536289"/>
                  <a:gd name="connsiteX98" fmla="*/ 188600 w 243970"/>
                  <a:gd name="connsiteY98" fmla="*/ 473225 h 536289"/>
                  <a:gd name="connsiteX99" fmla="*/ 171629 w 243970"/>
                  <a:gd name="connsiteY99" fmla="*/ 505286 h 536289"/>
                  <a:gd name="connsiteX100" fmla="*/ 214030 w 243970"/>
                  <a:gd name="connsiteY100" fmla="*/ 472156 h 536289"/>
                  <a:gd name="connsiteX101" fmla="*/ 212978 w 243970"/>
                  <a:gd name="connsiteY101" fmla="*/ 456159 h 536289"/>
                  <a:gd name="connsiteX102" fmla="*/ 236286 w 243970"/>
                  <a:gd name="connsiteY102" fmla="*/ 451873 h 536289"/>
                  <a:gd name="connsiteX103" fmla="*/ 242660 w 243970"/>
                  <a:gd name="connsiteY103" fmla="*/ 390987 h 536289"/>
                  <a:gd name="connsiteX104" fmla="*/ 242660 w 243970"/>
                  <a:gd name="connsiteY104" fmla="*/ 340773 h 536289"/>
                  <a:gd name="connsiteX105" fmla="*/ 237356 w 243970"/>
                  <a:gd name="connsiteY105" fmla="*/ 319412 h 536289"/>
                  <a:gd name="connsiteX106" fmla="*/ 226758 w 243970"/>
                  <a:gd name="connsiteY106" fmla="*/ 265990 h 536289"/>
                  <a:gd name="connsiteX107" fmla="*/ 208726 w 243970"/>
                  <a:gd name="connsiteY107" fmla="*/ 218991 h 536289"/>
                  <a:gd name="connsiteX108" fmla="*/ 211917 w 243970"/>
                  <a:gd name="connsiteY108" fmla="*/ 95063 h 536289"/>
                  <a:gd name="connsiteX109" fmla="*/ 222515 w 243970"/>
                  <a:gd name="connsiteY109" fmla="*/ 110029 h 536289"/>
                  <a:gd name="connsiteX110" fmla="*/ 228880 w 243970"/>
                  <a:gd name="connsiteY110" fmla="*/ 13875 h 536289"/>
                  <a:gd name="connsiteX111" fmla="*/ 206614 w 243970"/>
                  <a:gd name="connsiteY111" fmla="*/ -12 h 536289"/>
                  <a:gd name="connsiteX112" fmla="*/ 167386 w 243970"/>
                  <a:gd name="connsiteY112" fmla="*/ 3214 h 536289"/>
                  <a:gd name="connsiteX113" fmla="*/ 159979 w 243970"/>
                  <a:gd name="connsiteY113" fmla="*/ 105762 h 536289"/>
                  <a:gd name="connsiteX114" fmla="*/ 147260 w 243970"/>
                  <a:gd name="connsiteY114" fmla="*/ 47005 h 536289"/>
                  <a:gd name="connsiteX115" fmla="*/ 140896 w 243970"/>
                  <a:gd name="connsiteY115" fmla="*/ 28832 h 536289"/>
                  <a:gd name="connsiteX116" fmla="*/ 141947 w 243970"/>
                  <a:gd name="connsiteY116" fmla="*/ 102536 h 536289"/>
                  <a:gd name="connsiteX117" fmla="*/ 114406 w 243970"/>
                  <a:gd name="connsiteY117" fmla="*/ 7471 h 536289"/>
                  <a:gd name="connsiteX118" fmla="*/ 64570 w 243970"/>
                  <a:gd name="connsiteY118" fmla="*/ 9609 h 536289"/>
                  <a:gd name="connsiteX119" fmla="*/ 75178 w 243970"/>
                  <a:gd name="connsiteY119" fmla="*/ 72642 h 536289"/>
                  <a:gd name="connsiteX120" fmla="*/ 63519 w 243970"/>
                  <a:gd name="connsiteY120" fmla="*/ 21358 h 536289"/>
                  <a:gd name="connsiteX121" fmla="*/ 67752 w 243970"/>
                  <a:gd name="connsiteY121" fmla="*/ 82254 h 536289"/>
                  <a:gd name="connsiteX122" fmla="*/ 60337 w 243970"/>
                  <a:gd name="connsiteY122" fmla="*/ 16023 h 536289"/>
                  <a:gd name="connsiteX123" fmla="*/ 55033 w 243970"/>
                  <a:gd name="connsiteY123" fmla="*/ 102536 h 536289"/>
                  <a:gd name="connsiteX124" fmla="*/ 50800 w 243970"/>
                  <a:gd name="connsiteY124" fmla="*/ 33098 h 536289"/>
                  <a:gd name="connsiteX125" fmla="*/ 48669 w 243970"/>
                  <a:gd name="connsiteY125" fmla="*/ 111098 h 536289"/>
                  <a:gd name="connsiteX126" fmla="*/ 42314 w 243970"/>
                  <a:gd name="connsiteY126" fmla="*/ 55529 h 536289"/>
                  <a:gd name="connsiteX127" fmla="*/ -96 w 243970"/>
                  <a:gd name="connsiteY127" fmla="*/ 185890 h 536289"/>
                  <a:gd name="connsiteX128" fmla="*/ 14763 w 243970"/>
                  <a:gd name="connsiteY128" fmla="*/ 229672 h 536289"/>
                  <a:gd name="connsiteX129" fmla="*/ 50800 w 243970"/>
                  <a:gd name="connsiteY129" fmla="*/ 283094 h 536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</a:cxnLst>
                <a:rect l="l" t="t" r="r" b="b"/>
                <a:pathLst>
                  <a:path w="243970" h="536289">
                    <a:moveTo>
                      <a:pt x="55033" y="116443"/>
                    </a:moveTo>
                    <a:cubicBezTo>
                      <a:pt x="57295" y="115941"/>
                      <a:pt x="57051" y="117975"/>
                      <a:pt x="57155" y="119631"/>
                    </a:cubicBezTo>
                    <a:cubicBezTo>
                      <a:pt x="63266" y="110114"/>
                      <a:pt x="67818" y="99027"/>
                      <a:pt x="77308" y="92925"/>
                    </a:cubicBezTo>
                    <a:cubicBezTo>
                      <a:pt x="76492" y="96945"/>
                      <a:pt x="78585" y="98043"/>
                      <a:pt x="78360" y="101467"/>
                    </a:cubicBezTo>
                    <a:cubicBezTo>
                      <a:pt x="81044" y="98696"/>
                      <a:pt x="76877" y="93757"/>
                      <a:pt x="78360" y="88658"/>
                    </a:cubicBezTo>
                    <a:cubicBezTo>
                      <a:pt x="82011" y="119849"/>
                      <a:pt x="89530" y="147463"/>
                      <a:pt x="95331" y="176269"/>
                    </a:cubicBezTo>
                    <a:cubicBezTo>
                      <a:pt x="98636" y="192796"/>
                      <a:pt x="103423" y="212369"/>
                      <a:pt x="101677" y="227543"/>
                    </a:cubicBezTo>
                    <a:cubicBezTo>
                      <a:pt x="99565" y="245906"/>
                      <a:pt x="81420" y="256142"/>
                      <a:pt x="81533" y="276680"/>
                    </a:cubicBezTo>
                    <a:cubicBezTo>
                      <a:pt x="65781" y="246265"/>
                      <a:pt x="47073" y="218812"/>
                      <a:pt x="30655" y="189078"/>
                    </a:cubicBezTo>
                    <a:cubicBezTo>
                      <a:pt x="33500" y="159544"/>
                      <a:pt x="53963" y="147737"/>
                      <a:pt x="55033" y="116443"/>
                    </a:cubicBezTo>
                    <a:close/>
                    <a:moveTo>
                      <a:pt x="99565" y="312998"/>
                    </a:moveTo>
                    <a:cubicBezTo>
                      <a:pt x="96589" y="304635"/>
                      <a:pt x="101179" y="294692"/>
                      <a:pt x="101677" y="286301"/>
                    </a:cubicBezTo>
                    <a:cubicBezTo>
                      <a:pt x="103855" y="293841"/>
                      <a:pt x="99640" y="304152"/>
                      <a:pt x="99565" y="312998"/>
                    </a:cubicBezTo>
                    <a:close/>
                    <a:moveTo>
                      <a:pt x="118639" y="255309"/>
                    </a:moveTo>
                    <a:cubicBezTo>
                      <a:pt x="119296" y="261052"/>
                      <a:pt x="129115" y="257570"/>
                      <a:pt x="134522" y="258516"/>
                    </a:cubicBezTo>
                    <a:lnTo>
                      <a:pt x="134522" y="254250"/>
                    </a:lnTo>
                    <a:cubicBezTo>
                      <a:pt x="128449" y="251837"/>
                      <a:pt x="119963" y="251837"/>
                      <a:pt x="112284" y="251043"/>
                    </a:cubicBezTo>
                    <a:cubicBezTo>
                      <a:pt x="110191" y="250059"/>
                      <a:pt x="110191" y="247457"/>
                      <a:pt x="112284" y="249974"/>
                    </a:cubicBezTo>
                    <a:cubicBezTo>
                      <a:pt x="134672" y="252490"/>
                      <a:pt x="167442" y="256482"/>
                      <a:pt x="184357" y="251043"/>
                    </a:cubicBezTo>
                    <a:cubicBezTo>
                      <a:pt x="167010" y="257769"/>
                      <a:pt x="146509" y="261326"/>
                      <a:pt x="121812" y="260654"/>
                    </a:cubicBezTo>
                    <a:cubicBezTo>
                      <a:pt x="117963" y="261326"/>
                      <a:pt x="124281" y="265649"/>
                      <a:pt x="120751" y="265990"/>
                    </a:cubicBezTo>
                    <a:cubicBezTo>
                      <a:pt x="115429" y="267797"/>
                      <a:pt x="117043" y="262603"/>
                      <a:pt x="115457" y="260654"/>
                    </a:cubicBezTo>
                    <a:cubicBezTo>
                      <a:pt x="110623" y="260172"/>
                      <a:pt x="107581" y="257911"/>
                      <a:pt x="103799" y="256378"/>
                    </a:cubicBezTo>
                    <a:cubicBezTo>
                      <a:pt x="108576" y="253871"/>
                      <a:pt x="114809" y="261988"/>
                      <a:pt x="118639" y="255309"/>
                    </a:cubicBezTo>
                    <a:close/>
                    <a:moveTo>
                      <a:pt x="152564" y="205094"/>
                    </a:moveTo>
                    <a:cubicBezTo>
                      <a:pt x="142276" y="208273"/>
                      <a:pt x="140079" y="187565"/>
                      <a:pt x="151494" y="190147"/>
                    </a:cubicBezTo>
                    <a:cubicBezTo>
                      <a:pt x="154779" y="192465"/>
                      <a:pt x="156403" y="201963"/>
                      <a:pt x="152564" y="205094"/>
                    </a:cubicBezTo>
                    <a:close/>
                    <a:moveTo>
                      <a:pt x="152564" y="173034"/>
                    </a:moveTo>
                    <a:cubicBezTo>
                      <a:pt x="148912" y="173526"/>
                      <a:pt x="146622" y="172636"/>
                      <a:pt x="144078" y="171974"/>
                    </a:cubicBezTo>
                    <a:cubicBezTo>
                      <a:pt x="132166" y="147936"/>
                      <a:pt x="162899" y="151701"/>
                      <a:pt x="152564" y="173034"/>
                    </a:cubicBezTo>
                    <a:close/>
                    <a:moveTo>
                      <a:pt x="150442" y="127114"/>
                    </a:moveTo>
                    <a:cubicBezTo>
                      <a:pt x="153071" y="129867"/>
                      <a:pt x="153840" y="139526"/>
                      <a:pt x="150442" y="142089"/>
                    </a:cubicBezTo>
                    <a:cubicBezTo>
                      <a:pt x="146997" y="142695"/>
                      <a:pt x="145514" y="141352"/>
                      <a:pt x="143027" y="141011"/>
                    </a:cubicBezTo>
                    <a:cubicBezTo>
                      <a:pt x="140248" y="134796"/>
                      <a:pt x="141534" y="121561"/>
                      <a:pt x="150442" y="127114"/>
                    </a:cubicBezTo>
                    <a:close/>
                    <a:moveTo>
                      <a:pt x="181184" y="75849"/>
                    </a:moveTo>
                    <a:cubicBezTo>
                      <a:pt x="180706" y="97078"/>
                      <a:pt x="174876" y="122176"/>
                      <a:pt x="175881" y="148485"/>
                    </a:cubicBezTo>
                    <a:cubicBezTo>
                      <a:pt x="176388" y="153508"/>
                      <a:pt x="173966" y="151067"/>
                      <a:pt x="174811" y="147416"/>
                    </a:cubicBezTo>
                    <a:cubicBezTo>
                      <a:pt x="174830" y="121419"/>
                      <a:pt x="173356" y="93965"/>
                      <a:pt x="181184" y="75849"/>
                    </a:cubicBezTo>
                    <a:close/>
                    <a:moveTo>
                      <a:pt x="192824" y="56607"/>
                    </a:moveTo>
                    <a:cubicBezTo>
                      <a:pt x="195462" y="58300"/>
                      <a:pt x="193266" y="64081"/>
                      <a:pt x="192824" y="66219"/>
                    </a:cubicBezTo>
                    <a:cubicBezTo>
                      <a:pt x="191125" y="63286"/>
                      <a:pt x="190018" y="58537"/>
                      <a:pt x="192824" y="56607"/>
                    </a:cubicBezTo>
                    <a:close/>
                    <a:moveTo>
                      <a:pt x="199208" y="123907"/>
                    </a:moveTo>
                    <a:cubicBezTo>
                      <a:pt x="200756" y="123008"/>
                      <a:pt x="200728" y="120473"/>
                      <a:pt x="201320" y="118571"/>
                    </a:cubicBezTo>
                    <a:cubicBezTo>
                      <a:pt x="203385" y="118552"/>
                      <a:pt x="197959" y="144540"/>
                      <a:pt x="199208" y="123907"/>
                    </a:cubicBezTo>
                    <a:close/>
                    <a:moveTo>
                      <a:pt x="209787" y="258516"/>
                    </a:moveTo>
                    <a:cubicBezTo>
                      <a:pt x="171713" y="290993"/>
                      <a:pt x="126158" y="325192"/>
                      <a:pt x="90028" y="363212"/>
                    </a:cubicBezTo>
                    <a:cubicBezTo>
                      <a:pt x="122798" y="325381"/>
                      <a:pt x="167789" y="290605"/>
                      <a:pt x="209787" y="258516"/>
                    </a:cubicBezTo>
                    <a:close/>
                    <a:moveTo>
                      <a:pt x="211917" y="14954"/>
                    </a:moveTo>
                    <a:cubicBezTo>
                      <a:pt x="216480" y="19135"/>
                      <a:pt x="212293" y="30128"/>
                      <a:pt x="209787" y="36305"/>
                    </a:cubicBezTo>
                    <a:cubicBezTo>
                      <a:pt x="207139" y="30062"/>
                      <a:pt x="212077" y="22248"/>
                      <a:pt x="211917" y="14954"/>
                    </a:cubicBezTo>
                    <a:close/>
                    <a:moveTo>
                      <a:pt x="222515" y="413418"/>
                    </a:moveTo>
                    <a:cubicBezTo>
                      <a:pt x="223332" y="403664"/>
                      <a:pt x="221060" y="397089"/>
                      <a:pt x="221455" y="387780"/>
                    </a:cubicBezTo>
                    <a:cubicBezTo>
                      <a:pt x="222600" y="394261"/>
                      <a:pt x="227631" y="407675"/>
                      <a:pt x="222515" y="413418"/>
                    </a:cubicBezTo>
                    <a:close/>
                    <a:moveTo>
                      <a:pt x="198147" y="333299"/>
                    </a:moveTo>
                    <a:cubicBezTo>
                      <a:pt x="201930" y="341927"/>
                      <a:pt x="202624" y="353705"/>
                      <a:pt x="204502" y="364281"/>
                    </a:cubicBezTo>
                    <a:cubicBezTo>
                      <a:pt x="201733" y="358870"/>
                      <a:pt x="199151" y="344027"/>
                      <a:pt x="198147" y="333299"/>
                    </a:cubicBezTo>
                    <a:close/>
                    <a:moveTo>
                      <a:pt x="157849" y="443321"/>
                    </a:moveTo>
                    <a:lnTo>
                      <a:pt x="137714" y="443321"/>
                    </a:lnTo>
                    <a:cubicBezTo>
                      <a:pt x="139460" y="436179"/>
                      <a:pt x="149494" y="439906"/>
                      <a:pt x="153624" y="442262"/>
                    </a:cubicBezTo>
                    <a:cubicBezTo>
                      <a:pt x="160909" y="441439"/>
                      <a:pt x="170418" y="443586"/>
                      <a:pt x="157849" y="443321"/>
                    </a:cubicBezTo>
                    <a:close/>
                    <a:moveTo>
                      <a:pt x="136662" y="408063"/>
                    </a:moveTo>
                    <a:cubicBezTo>
                      <a:pt x="137695" y="410305"/>
                      <a:pt x="139384" y="417334"/>
                      <a:pt x="137714" y="418763"/>
                    </a:cubicBezTo>
                    <a:cubicBezTo>
                      <a:pt x="132541" y="417921"/>
                      <a:pt x="137638" y="411544"/>
                      <a:pt x="136662" y="408063"/>
                    </a:cubicBezTo>
                    <a:close/>
                    <a:moveTo>
                      <a:pt x="152564" y="409132"/>
                    </a:moveTo>
                    <a:cubicBezTo>
                      <a:pt x="154159" y="411790"/>
                      <a:pt x="154601" y="415631"/>
                      <a:pt x="154685" y="419813"/>
                    </a:cubicBezTo>
                    <a:cubicBezTo>
                      <a:pt x="150987" y="419283"/>
                      <a:pt x="153118" y="412831"/>
                      <a:pt x="152564" y="409132"/>
                    </a:cubicBezTo>
                    <a:close/>
                    <a:moveTo>
                      <a:pt x="50800" y="283094"/>
                    </a:moveTo>
                    <a:cubicBezTo>
                      <a:pt x="56188" y="291211"/>
                      <a:pt x="66786" y="304029"/>
                      <a:pt x="65641" y="312998"/>
                    </a:cubicBezTo>
                    <a:cubicBezTo>
                      <a:pt x="64148" y="324709"/>
                      <a:pt x="41685" y="328039"/>
                      <a:pt x="40183" y="338616"/>
                    </a:cubicBezTo>
                    <a:cubicBezTo>
                      <a:pt x="38005" y="354405"/>
                      <a:pt x="54667" y="358643"/>
                      <a:pt x="69874" y="358927"/>
                    </a:cubicBezTo>
                    <a:lnTo>
                      <a:pt x="69874" y="373893"/>
                    </a:lnTo>
                    <a:cubicBezTo>
                      <a:pt x="76877" y="368368"/>
                      <a:pt x="83607" y="361632"/>
                      <a:pt x="90206" y="354821"/>
                    </a:cubicBezTo>
                    <a:cubicBezTo>
                      <a:pt x="92525" y="351046"/>
                      <a:pt x="96017" y="347887"/>
                      <a:pt x="99790" y="344916"/>
                    </a:cubicBezTo>
                    <a:cubicBezTo>
                      <a:pt x="106108" y="338474"/>
                      <a:pt x="112359" y="332457"/>
                      <a:pt x="118639" y="327954"/>
                    </a:cubicBezTo>
                    <a:cubicBezTo>
                      <a:pt x="114988" y="334520"/>
                      <a:pt x="106877" y="339363"/>
                      <a:pt x="99790" y="344916"/>
                    </a:cubicBezTo>
                    <a:cubicBezTo>
                      <a:pt x="96617" y="348161"/>
                      <a:pt x="93426" y="351491"/>
                      <a:pt x="90206" y="354821"/>
                    </a:cubicBezTo>
                    <a:cubicBezTo>
                      <a:pt x="89202" y="356429"/>
                      <a:pt x="88404" y="358142"/>
                      <a:pt x="87906" y="360005"/>
                    </a:cubicBezTo>
                    <a:cubicBezTo>
                      <a:pt x="86404" y="365473"/>
                      <a:pt x="90535" y="373524"/>
                      <a:pt x="85776" y="379219"/>
                    </a:cubicBezTo>
                    <a:cubicBezTo>
                      <a:pt x="85757" y="372777"/>
                      <a:pt x="85438" y="366088"/>
                      <a:pt x="86836" y="361065"/>
                    </a:cubicBezTo>
                    <a:cubicBezTo>
                      <a:pt x="77618" y="365038"/>
                      <a:pt x="66288" y="377876"/>
                      <a:pt x="71995" y="397383"/>
                    </a:cubicBezTo>
                    <a:cubicBezTo>
                      <a:pt x="117700" y="353005"/>
                      <a:pt x="162091" y="307293"/>
                      <a:pt x="214030" y="269197"/>
                    </a:cubicBezTo>
                    <a:cubicBezTo>
                      <a:pt x="169742" y="305240"/>
                      <a:pt x="127078" y="345058"/>
                      <a:pt x="87906" y="384564"/>
                    </a:cubicBezTo>
                    <a:cubicBezTo>
                      <a:pt x="82349" y="390155"/>
                      <a:pt x="74164" y="396200"/>
                      <a:pt x="73056" y="404866"/>
                    </a:cubicBezTo>
                    <a:cubicBezTo>
                      <a:pt x="118855" y="365208"/>
                      <a:pt x="164926" y="316536"/>
                      <a:pt x="218282" y="280965"/>
                    </a:cubicBezTo>
                    <a:cubicBezTo>
                      <a:pt x="176791" y="314445"/>
                      <a:pt x="130504" y="353090"/>
                      <a:pt x="91079" y="392047"/>
                    </a:cubicBezTo>
                    <a:cubicBezTo>
                      <a:pt x="81908" y="401100"/>
                      <a:pt x="70109" y="406966"/>
                      <a:pt x="75178" y="420910"/>
                    </a:cubicBezTo>
                    <a:cubicBezTo>
                      <a:pt x="122338" y="374792"/>
                      <a:pt x="170155" y="323602"/>
                      <a:pt x="225688" y="289498"/>
                    </a:cubicBezTo>
                    <a:cubicBezTo>
                      <a:pt x="200531" y="312903"/>
                      <a:pt x="167649" y="328550"/>
                      <a:pt x="147260" y="356808"/>
                    </a:cubicBezTo>
                    <a:cubicBezTo>
                      <a:pt x="147983" y="353241"/>
                      <a:pt x="145064" y="355076"/>
                      <a:pt x="144078" y="355748"/>
                    </a:cubicBezTo>
                    <a:cubicBezTo>
                      <a:pt x="121981" y="379749"/>
                      <a:pt x="95960" y="399833"/>
                      <a:pt x="76248" y="426227"/>
                    </a:cubicBezTo>
                    <a:cubicBezTo>
                      <a:pt x="78031" y="435327"/>
                      <a:pt x="81279" y="444182"/>
                      <a:pt x="79411" y="454011"/>
                    </a:cubicBezTo>
                    <a:cubicBezTo>
                      <a:pt x="81805" y="457663"/>
                      <a:pt x="88366" y="457105"/>
                      <a:pt x="92149" y="459366"/>
                    </a:cubicBezTo>
                    <a:cubicBezTo>
                      <a:pt x="97481" y="483887"/>
                      <a:pt x="102118" y="509108"/>
                      <a:pt x="104850" y="536277"/>
                    </a:cubicBezTo>
                    <a:cubicBezTo>
                      <a:pt x="117372" y="527498"/>
                      <a:pt x="132203" y="511832"/>
                      <a:pt x="145129" y="499950"/>
                    </a:cubicBezTo>
                    <a:cubicBezTo>
                      <a:pt x="145946" y="485590"/>
                      <a:pt x="143749" y="474285"/>
                      <a:pt x="144078" y="460425"/>
                    </a:cubicBezTo>
                    <a:cubicBezTo>
                      <a:pt x="151165" y="461116"/>
                      <a:pt x="161040" y="459016"/>
                      <a:pt x="166334" y="461494"/>
                    </a:cubicBezTo>
                    <a:cubicBezTo>
                      <a:pt x="168493" y="468580"/>
                      <a:pt x="167527" y="478807"/>
                      <a:pt x="169526" y="486072"/>
                    </a:cubicBezTo>
                    <a:cubicBezTo>
                      <a:pt x="181260" y="479724"/>
                      <a:pt x="197677" y="463150"/>
                      <a:pt x="209787" y="457218"/>
                    </a:cubicBezTo>
                    <a:cubicBezTo>
                      <a:pt x="204455" y="461580"/>
                      <a:pt x="196851" y="466603"/>
                      <a:pt x="188600" y="473225"/>
                    </a:cubicBezTo>
                    <a:cubicBezTo>
                      <a:pt x="177880" y="481862"/>
                      <a:pt x="164626" y="488380"/>
                      <a:pt x="171629" y="505286"/>
                    </a:cubicBezTo>
                    <a:cubicBezTo>
                      <a:pt x="186329" y="494813"/>
                      <a:pt x="200334" y="483650"/>
                      <a:pt x="214030" y="472156"/>
                    </a:cubicBezTo>
                    <a:cubicBezTo>
                      <a:pt x="212856" y="467653"/>
                      <a:pt x="212809" y="462015"/>
                      <a:pt x="212978" y="456159"/>
                    </a:cubicBezTo>
                    <a:cubicBezTo>
                      <a:pt x="222628" y="456613"/>
                      <a:pt x="230447" y="455232"/>
                      <a:pt x="236286" y="451873"/>
                    </a:cubicBezTo>
                    <a:cubicBezTo>
                      <a:pt x="242416" y="433208"/>
                      <a:pt x="241055" y="412226"/>
                      <a:pt x="242660" y="390987"/>
                    </a:cubicBezTo>
                    <a:cubicBezTo>
                      <a:pt x="243946" y="374044"/>
                      <a:pt x="244274" y="355341"/>
                      <a:pt x="242660" y="340773"/>
                    </a:cubicBezTo>
                    <a:cubicBezTo>
                      <a:pt x="241815" y="333138"/>
                      <a:pt x="238342" y="326459"/>
                      <a:pt x="237356" y="319412"/>
                    </a:cubicBezTo>
                    <a:cubicBezTo>
                      <a:pt x="234596" y="299668"/>
                      <a:pt x="232634" y="283661"/>
                      <a:pt x="226758" y="265990"/>
                    </a:cubicBezTo>
                    <a:cubicBezTo>
                      <a:pt x="221558" y="250390"/>
                      <a:pt x="214086" y="235263"/>
                      <a:pt x="208726" y="218991"/>
                    </a:cubicBezTo>
                    <a:cubicBezTo>
                      <a:pt x="196758" y="182428"/>
                      <a:pt x="208604" y="138551"/>
                      <a:pt x="211917" y="95063"/>
                    </a:cubicBezTo>
                    <a:cubicBezTo>
                      <a:pt x="217146" y="98336"/>
                      <a:pt x="217634" y="106396"/>
                      <a:pt x="222515" y="110029"/>
                    </a:cubicBezTo>
                    <a:cubicBezTo>
                      <a:pt x="222074" y="75376"/>
                      <a:pt x="222938" y="42086"/>
                      <a:pt x="228880" y="13875"/>
                    </a:cubicBezTo>
                    <a:cubicBezTo>
                      <a:pt x="224731" y="3989"/>
                      <a:pt x="212359" y="6411"/>
                      <a:pt x="206614" y="-12"/>
                    </a:cubicBezTo>
                    <a:cubicBezTo>
                      <a:pt x="194354" y="1899"/>
                      <a:pt x="180837" y="2495"/>
                      <a:pt x="167386" y="3214"/>
                    </a:cubicBezTo>
                    <a:cubicBezTo>
                      <a:pt x="167376" y="39863"/>
                      <a:pt x="162195" y="71308"/>
                      <a:pt x="159979" y="105762"/>
                    </a:cubicBezTo>
                    <a:cubicBezTo>
                      <a:pt x="155098" y="88138"/>
                      <a:pt x="150611" y="64658"/>
                      <a:pt x="147260" y="47005"/>
                    </a:cubicBezTo>
                    <a:cubicBezTo>
                      <a:pt x="146077" y="40771"/>
                      <a:pt x="147833" y="31339"/>
                      <a:pt x="140896" y="28832"/>
                    </a:cubicBezTo>
                    <a:cubicBezTo>
                      <a:pt x="140323" y="49370"/>
                      <a:pt x="141074" y="83484"/>
                      <a:pt x="141947" y="102536"/>
                    </a:cubicBezTo>
                    <a:cubicBezTo>
                      <a:pt x="128195" y="73531"/>
                      <a:pt x="127200" y="37829"/>
                      <a:pt x="114406" y="7471"/>
                    </a:cubicBezTo>
                    <a:cubicBezTo>
                      <a:pt x="96326" y="8133"/>
                      <a:pt x="75713" y="7745"/>
                      <a:pt x="64570" y="9609"/>
                    </a:cubicBezTo>
                    <a:cubicBezTo>
                      <a:pt x="65237" y="28633"/>
                      <a:pt x="75422" y="52728"/>
                      <a:pt x="75178" y="72642"/>
                    </a:cubicBezTo>
                    <a:cubicBezTo>
                      <a:pt x="69799" y="57042"/>
                      <a:pt x="69273" y="36580"/>
                      <a:pt x="63519" y="21358"/>
                    </a:cubicBezTo>
                    <a:cubicBezTo>
                      <a:pt x="63735" y="41518"/>
                      <a:pt x="72286" y="64412"/>
                      <a:pt x="67752" y="82254"/>
                    </a:cubicBezTo>
                    <a:cubicBezTo>
                      <a:pt x="66823" y="58622"/>
                      <a:pt x="64148" y="36760"/>
                      <a:pt x="60337" y="16023"/>
                    </a:cubicBezTo>
                    <a:cubicBezTo>
                      <a:pt x="46069" y="35539"/>
                      <a:pt x="59361" y="76559"/>
                      <a:pt x="55033" y="102536"/>
                    </a:cubicBezTo>
                    <a:cubicBezTo>
                      <a:pt x="52593" y="80456"/>
                      <a:pt x="53775" y="54668"/>
                      <a:pt x="50800" y="33098"/>
                    </a:cubicBezTo>
                    <a:cubicBezTo>
                      <a:pt x="37949" y="53353"/>
                      <a:pt x="53240" y="84108"/>
                      <a:pt x="48669" y="111098"/>
                    </a:cubicBezTo>
                    <a:cubicBezTo>
                      <a:pt x="47120" y="92007"/>
                      <a:pt x="46773" y="71696"/>
                      <a:pt x="42314" y="55529"/>
                    </a:cubicBezTo>
                    <a:cubicBezTo>
                      <a:pt x="29623" y="102026"/>
                      <a:pt x="2804" y="138107"/>
                      <a:pt x="-96" y="185890"/>
                    </a:cubicBezTo>
                    <a:cubicBezTo>
                      <a:pt x="-1298" y="206305"/>
                      <a:pt x="6456" y="215160"/>
                      <a:pt x="14763" y="229672"/>
                    </a:cubicBezTo>
                    <a:cubicBezTo>
                      <a:pt x="26929" y="251005"/>
                      <a:pt x="37311" y="262802"/>
                      <a:pt x="50800" y="28309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7529EBFE-550B-5448-BB66-0B688EC78870}"/>
                  </a:ext>
                </a:extLst>
              </p:cNvPr>
              <p:cNvSpPr/>
              <p:nvPr/>
            </p:nvSpPr>
            <p:spPr>
              <a:xfrm>
                <a:off x="6606499" y="3730743"/>
                <a:ext cx="113463" cy="154274"/>
              </a:xfrm>
              <a:custGeom>
                <a:avLst/>
                <a:gdLst>
                  <a:gd name="connsiteX0" fmla="*/ 1142 w 41641"/>
                  <a:gd name="connsiteY0" fmla="*/ 43770 h 56619"/>
                  <a:gd name="connsiteX1" fmla="*/ 7516 w 41641"/>
                  <a:gd name="connsiteY1" fmla="*/ 41641 h 56619"/>
                  <a:gd name="connsiteX2" fmla="*/ 2203 w 41641"/>
                  <a:gd name="connsiteY2" fmla="*/ 56607 h 56619"/>
                  <a:gd name="connsiteX3" fmla="*/ 41422 w 41641"/>
                  <a:gd name="connsiteY3" fmla="*/ 27763 h 56619"/>
                  <a:gd name="connsiteX4" fmla="*/ 41422 w 41641"/>
                  <a:gd name="connsiteY4" fmla="*/ -12 h 56619"/>
                  <a:gd name="connsiteX5" fmla="*/ 81 w 41641"/>
                  <a:gd name="connsiteY5" fmla="*/ 33108 h 56619"/>
                  <a:gd name="connsiteX6" fmla="*/ 1142 w 41641"/>
                  <a:gd name="connsiteY6" fmla="*/ 43770 h 56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641" h="56619">
                    <a:moveTo>
                      <a:pt x="1142" y="43770"/>
                    </a:moveTo>
                    <a:cubicBezTo>
                      <a:pt x="2043" y="46664"/>
                      <a:pt x="6615" y="38784"/>
                      <a:pt x="7516" y="41641"/>
                    </a:cubicBezTo>
                    <a:cubicBezTo>
                      <a:pt x="1011" y="43770"/>
                      <a:pt x="832" y="48490"/>
                      <a:pt x="2203" y="56607"/>
                    </a:cubicBezTo>
                    <a:cubicBezTo>
                      <a:pt x="16133" y="47856"/>
                      <a:pt x="27670" y="36693"/>
                      <a:pt x="41422" y="27763"/>
                    </a:cubicBezTo>
                    <a:lnTo>
                      <a:pt x="41422" y="-12"/>
                    </a:lnTo>
                    <a:cubicBezTo>
                      <a:pt x="26365" y="9713"/>
                      <a:pt x="12575" y="20753"/>
                      <a:pt x="81" y="33108"/>
                    </a:cubicBezTo>
                    <a:cubicBezTo>
                      <a:pt x="-548" y="33486"/>
                      <a:pt x="-191" y="41868"/>
                      <a:pt x="1142" y="43770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aphic 177">
              <a:extLst>
                <a:ext uri="{FF2B5EF4-FFF2-40B4-BE49-F238E27FC236}">
                  <a16:creationId xmlns:a16="http://schemas.microsoft.com/office/drawing/2014/main" id="{B20BA1FE-FC1B-CD41-9576-B485E13CA8D1}"/>
                </a:ext>
              </a:extLst>
            </p:cNvPr>
            <p:cNvGrpSpPr/>
            <p:nvPr/>
          </p:nvGrpSpPr>
          <p:grpSpPr>
            <a:xfrm>
              <a:off x="5016550" y="1928671"/>
              <a:ext cx="1895585" cy="3024801"/>
              <a:chOff x="4990387" y="1748539"/>
              <a:chExt cx="1648380" cy="2630334"/>
            </a:xfrm>
            <a:solidFill>
              <a:schemeClr val="bg1"/>
            </a:solidFill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8823165F-B849-5E4D-86DB-6434258EC304}"/>
                  </a:ext>
                </a:extLst>
              </p:cNvPr>
              <p:cNvSpPr/>
              <p:nvPr/>
            </p:nvSpPr>
            <p:spPr>
              <a:xfrm rot="-1917689">
                <a:off x="5846942" y="3093935"/>
                <a:ext cx="12114" cy="34638"/>
              </a:xfrm>
              <a:custGeom>
                <a:avLst/>
                <a:gdLst>
                  <a:gd name="connsiteX0" fmla="*/ 7272 w 12114"/>
                  <a:gd name="connsiteY0" fmla="*/ 34535 h 34638"/>
                  <a:gd name="connsiteX1" fmla="*/ 1768 w 12114"/>
                  <a:gd name="connsiteY1" fmla="*/ -103 h 34638"/>
                  <a:gd name="connsiteX2" fmla="*/ 7272 w 12114"/>
                  <a:gd name="connsiteY2" fmla="*/ 34535 h 3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4" h="34638">
                    <a:moveTo>
                      <a:pt x="7272" y="34535"/>
                    </a:moveTo>
                    <a:cubicBezTo>
                      <a:pt x="19236" y="19985"/>
                      <a:pt x="5644" y="11023"/>
                      <a:pt x="1768" y="-103"/>
                    </a:cubicBezTo>
                    <a:cubicBezTo>
                      <a:pt x="-1798" y="12645"/>
                      <a:pt x="-67" y="24234"/>
                      <a:pt x="7272" y="3453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E6F184D6-A5FD-274C-88E7-4B4F987EE2DF}"/>
                  </a:ext>
                </a:extLst>
              </p:cNvPr>
              <p:cNvSpPr/>
              <p:nvPr/>
            </p:nvSpPr>
            <p:spPr>
              <a:xfrm rot="-1917689">
                <a:off x="5750093" y="1800622"/>
                <a:ext cx="30621" cy="81741"/>
              </a:xfrm>
              <a:custGeom>
                <a:avLst/>
                <a:gdLst>
                  <a:gd name="connsiteX0" fmla="*/ -47 w 30621"/>
                  <a:gd name="connsiteY0" fmla="*/ -109 h 81741"/>
                  <a:gd name="connsiteX1" fmla="*/ 30574 w 30621"/>
                  <a:gd name="connsiteY1" fmla="*/ 81633 h 81741"/>
                  <a:gd name="connsiteX2" fmla="*/ -47 w 30621"/>
                  <a:gd name="connsiteY2" fmla="*/ -109 h 81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621" h="81741">
                    <a:moveTo>
                      <a:pt x="-47" y="-109"/>
                    </a:moveTo>
                    <a:cubicBezTo>
                      <a:pt x="26594" y="20880"/>
                      <a:pt x="26336" y="69735"/>
                      <a:pt x="30574" y="81633"/>
                    </a:cubicBezTo>
                    <a:cubicBezTo>
                      <a:pt x="29463" y="53793"/>
                      <a:pt x="31426" y="14081"/>
                      <a:pt x="-47" y="-10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E57FFC21-75BC-3B43-9D7B-6ABFD61D5A26}"/>
                  </a:ext>
                </a:extLst>
              </p:cNvPr>
              <p:cNvSpPr/>
              <p:nvPr/>
            </p:nvSpPr>
            <p:spPr>
              <a:xfrm rot="-1917689">
                <a:off x="5446056" y="3054622"/>
                <a:ext cx="18631" cy="21864"/>
              </a:xfrm>
              <a:custGeom>
                <a:avLst/>
                <a:gdLst>
                  <a:gd name="connsiteX0" fmla="*/ 9460 w 18631"/>
                  <a:gd name="connsiteY0" fmla="*/ -95 h 21864"/>
                  <a:gd name="connsiteX1" fmla="*/ -24 w 18631"/>
                  <a:gd name="connsiteY1" fmla="*/ 14584 h 21864"/>
                  <a:gd name="connsiteX2" fmla="*/ 5790 w 18631"/>
                  <a:gd name="connsiteY2" fmla="*/ 21769 h 21864"/>
                  <a:gd name="connsiteX3" fmla="*/ 18607 w 18631"/>
                  <a:gd name="connsiteY3" fmla="*/ 12679 h 21864"/>
                  <a:gd name="connsiteX4" fmla="*/ 9460 w 18631"/>
                  <a:gd name="connsiteY4" fmla="*/ -95 h 2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31" h="21864">
                    <a:moveTo>
                      <a:pt x="9460" y="-95"/>
                    </a:moveTo>
                    <a:cubicBezTo>
                      <a:pt x="6281" y="4798"/>
                      <a:pt x="3154" y="9717"/>
                      <a:pt x="-24" y="14584"/>
                    </a:cubicBezTo>
                    <a:cubicBezTo>
                      <a:pt x="3439" y="16645"/>
                      <a:pt x="4679" y="19194"/>
                      <a:pt x="5790" y="21769"/>
                    </a:cubicBezTo>
                    <a:cubicBezTo>
                      <a:pt x="10390" y="20147"/>
                      <a:pt x="14007" y="14275"/>
                      <a:pt x="18607" y="12679"/>
                    </a:cubicBezTo>
                    <a:cubicBezTo>
                      <a:pt x="14602" y="8609"/>
                      <a:pt x="15868" y="3433"/>
                      <a:pt x="9460" y="-9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7AF600AB-51D4-4F43-B343-785A3C7D7FD9}"/>
                  </a:ext>
                </a:extLst>
              </p:cNvPr>
              <p:cNvSpPr/>
              <p:nvPr/>
            </p:nvSpPr>
            <p:spPr>
              <a:xfrm rot="-1917689">
                <a:off x="5500118" y="2744212"/>
                <a:ext cx="21617" cy="19191"/>
              </a:xfrm>
              <a:custGeom>
                <a:avLst/>
                <a:gdLst>
                  <a:gd name="connsiteX0" fmla="*/ 21573 w 21617"/>
                  <a:gd name="connsiteY0" fmla="*/ -98 h 19191"/>
                  <a:gd name="connsiteX1" fmla="*/ -30 w 21617"/>
                  <a:gd name="connsiteY1" fmla="*/ 17234 h 19191"/>
                  <a:gd name="connsiteX2" fmla="*/ 21573 w 21617"/>
                  <a:gd name="connsiteY2" fmla="*/ -98 h 19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17" h="19191">
                    <a:moveTo>
                      <a:pt x="21573" y="-98"/>
                    </a:moveTo>
                    <a:cubicBezTo>
                      <a:pt x="14131" y="4666"/>
                      <a:pt x="6378" y="7757"/>
                      <a:pt x="-30" y="17234"/>
                    </a:cubicBezTo>
                    <a:cubicBezTo>
                      <a:pt x="8988" y="25655"/>
                      <a:pt x="22089" y="2915"/>
                      <a:pt x="21573" y="-9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FCBC5BCB-9FA4-BD4A-9BCE-134A14547F33}"/>
                  </a:ext>
                </a:extLst>
              </p:cNvPr>
              <p:cNvSpPr/>
              <p:nvPr/>
            </p:nvSpPr>
            <p:spPr>
              <a:xfrm rot="-1917689">
                <a:off x="5804793" y="3071917"/>
                <a:ext cx="15788" cy="24103"/>
              </a:xfrm>
              <a:custGeom>
                <a:avLst/>
                <a:gdLst>
                  <a:gd name="connsiteX0" fmla="*/ -21 w 15788"/>
                  <a:gd name="connsiteY0" fmla="*/ -21 h 24103"/>
                  <a:gd name="connsiteX1" fmla="*/ 15767 w 15788"/>
                  <a:gd name="connsiteY1" fmla="*/ 23878 h 24103"/>
                  <a:gd name="connsiteX2" fmla="*/ -21 w 15788"/>
                  <a:gd name="connsiteY2" fmla="*/ -21 h 24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88" h="24103">
                    <a:moveTo>
                      <a:pt x="-21" y="-21"/>
                    </a:moveTo>
                    <a:cubicBezTo>
                      <a:pt x="5121" y="6675"/>
                      <a:pt x="3364" y="25706"/>
                      <a:pt x="15767" y="23878"/>
                    </a:cubicBezTo>
                    <a:cubicBezTo>
                      <a:pt x="10289" y="17337"/>
                      <a:pt x="10392" y="-1489"/>
                      <a:pt x="-21" y="-21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F0FD3E0E-35A2-284E-BD54-DD37EDC1AC87}"/>
                  </a:ext>
                </a:extLst>
              </p:cNvPr>
              <p:cNvSpPr/>
              <p:nvPr/>
            </p:nvSpPr>
            <p:spPr>
              <a:xfrm rot="-1917689">
                <a:off x="5673228" y="1831202"/>
                <a:ext cx="138556" cy="290473"/>
              </a:xfrm>
              <a:custGeom>
                <a:avLst/>
                <a:gdLst>
                  <a:gd name="connsiteX0" fmla="*/ 59983 w 138556"/>
                  <a:gd name="connsiteY0" fmla="*/ 134017 h 290473"/>
                  <a:gd name="connsiteX1" fmla="*/ 72412 w 138556"/>
                  <a:gd name="connsiteY1" fmla="*/ 103962 h 290473"/>
                  <a:gd name="connsiteX2" fmla="*/ 28483 w 138556"/>
                  <a:gd name="connsiteY2" fmla="*/ -108 h 290473"/>
                  <a:gd name="connsiteX3" fmla="*/ -45 w 138556"/>
                  <a:gd name="connsiteY3" fmla="*/ 33501 h 290473"/>
                  <a:gd name="connsiteX4" fmla="*/ 15046 w 138556"/>
                  <a:gd name="connsiteY4" fmla="*/ 63838 h 290473"/>
                  <a:gd name="connsiteX5" fmla="*/ 28509 w 138556"/>
                  <a:gd name="connsiteY5" fmla="*/ 48309 h 290473"/>
                  <a:gd name="connsiteX6" fmla="*/ 15925 w 138556"/>
                  <a:gd name="connsiteY6" fmla="*/ 67856 h 290473"/>
                  <a:gd name="connsiteX7" fmla="*/ 115411 w 138556"/>
                  <a:gd name="connsiteY7" fmla="*/ 290366 h 290473"/>
                  <a:gd name="connsiteX8" fmla="*/ 138512 w 138556"/>
                  <a:gd name="connsiteY8" fmla="*/ 270613 h 290473"/>
                  <a:gd name="connsiteX9" fmla="*/ 74143 w 138556"/>
                  <a:gd name="connsiteY9" fmla="*/ 111997 h 290473"/>
                  <a:gd name="connsiteX10" fmla="*/ 59983 w 138556"/>
                  <a:gd name="connsiteY10" fmla="*/ 134017 h 290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8556" h="290473">
                    <a:moveTo>
                      <a:pt x="59983" y="134017"/>
                    </a:moveTo>
                    <a:cubicBezTo>
                      <a:pt x="58820" y="125132"/>
                      <a:pt x="64376" y="114856"/>
                      <a:pt x="72412" y="103962"/>
                    </a:cubicBezTo>
                    <a:cubicBezTo>
                      <a:pt x="58872" y="68989"/>
                      <a:pt x="43781" y="34428"/>
                      <a:pt x="28483" y="-108"/>
                    </a:cubicBezTo>
                    <a:cubicBezTo>
                      <a:pt x="18121" y="7335"/>
                      <a:pt x="8612" y="18435"/>
                      <a:pt x="-45" y="33501"/>
                    </a:cubicBezTo>
                    <a:cubicBezTo>
                      <a:pt x="6700" y="43184"/>
                      <a:pt x="8224" y="54104"/>
                      <a:pt x="15046" y="63838"/>
                    </a:cubicBezTo>
                    <a:cubicBezTo>
                      <a:pt x="19749" y="59718"/>
                      <a:pt x="22385" y="45811"/>
                      <a:pt x="28509" y="48309"/>
                    </a:cubicBezTo>
                    <a:cubicBezTo>
                      <a:pt x="24323" y="54799"/>
                      <a:pt x="20111" y="61366"/>
                      <a:pt x="15925" y="67856"/>
                    </a:cubicBezTo>
                    <a:cubicBezTo>
                      <a:pt x="49828" y="141897"/>
                      <a:pt x="77425" y="217303"/>
                      <a:pt x="115411" y="290366"/>
                    </a:cubicBezTo>
                    <a:cubicBezTo>
                      <a:pt x="122698" y="281893"/>
                      <a:pt x="131819" y="281687"/>
                      <a:pt x="138512" y="270613"/>
                    </a:cubicBezTo>
                    <a:cubicBezTo>
                      <a:pt x="120475" y="216994"/>
                      <a:pt x="99054" y="164122"/>
                      <a:pt x="74143" y="111997"/>
                    </a:cubicBezTo>
                    <a:cubicBezTo>
                      <a:pt x="66546" y="118745"/>
                      <a:pt x="70991" y="133579"/>
                      <a:pt x="59983" y="13401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035D9A97-6C49-9A4C-8D46-A0AD5F2BE58F}"/>
                  </a:ext>
                </a:extLst>
              </p:cNvPr>
              <p:cNvSpPr/>
              <p:nvPr/>
            </p:nvSpPr>
            <p:spPr>
              <a:xfrm rot="-1917689">
                <a:off x="5637861" y="1895610"/>
                <a:ext cx="163883" cy="281205"/>
              </a:xfrm>
              <a:custGeom>
                <a:avLst/>
                <a:gdLst>
                  <a:gd name="connsiteX0" fmla="*/ 33578 w 163883"/>
                  <a:gd name="connsiteY0" fmla="*/ 171283 h 281205"/>
                  <a:gd name="connsiteX1" fmla="*/ 59005 w 163883"/>
                  <a:gd name="connsiteY1" fmla="*/ 228971 h 281205"/>
                  <a:gd name="connsiteX2" fmla="*/ 59884 w 163883"/>
                  <a:gd name="connsiteY2" fmla="*/ 233014 h 281205"/>
                  <a:gd name="connsiteX3" fmla="*/ 32958 w 163883"/>
                  <a:gd name="connsiteY3" fmla="*/ 177747 h 281205"/>
                  <a:gd name="connsiteX4" fmla="*/ 33578 w 163883"/>
                  <a:gd name="connsiteY4" fmla="*/ 171283 h 281205"/>
                  <a:gd name="connsiteX5" fmla="*/ 114536 w 163883"/>
                  <a:gd name="connsiteY5" fmla="*/ 212617 h 281205"/>
                  <a:gd name="connsiteX6" fmla="*/ 99316 w 163883"/>
                  <a:gd name="connsiteY6" fmla="*/ 220189 h 281205"/>
                  <a:gd name="connsiteX7" fmla="*/ 114536 w 163883"/>
                  <a:gd name="connsiteY7" fmla="*/ 212617 h 281205"/>
                  <a:gd name="connsiteX8" fmla="*/ 163840 w 163883"/>
                  <a:gd name="connsiteY8" fmla="*/ 254518 h 281205"/>
                  <a:gd name="connsiteX9" fmla="*/ 57325 w 163883"/>
                  <a:gd name="connsiteY9" fmla="*/ -107 h 281205"/>
                  <a:gd name="connsiteX10" fmla="*/ 14792 w 163883"/>
                  <a:gd name="connsiteY10" fmla="*/ 249058 h 281205"/>
                  <a:gd name="connsiteX11" fmla="*/ 163840 w 163883"/>
                  <a:gd name="connsiteY11" fmla="*/ 254518 h 281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3883" h="281205">
                    <a:moveTo>
                      <a:pt x="33578" y="171283"/>
                    </a:moveTo>
                    <a:cubicBezTo>
                      <a:pt x="39030" y="191216"/>
                      <a:pt x="42932" y="211433"/>
                      <a:pt x="59005" y="228971"/>
                    </a:cubicBezTo>
                    <a:cubicBezTo>
                      <a:pt x="63760" y="231057"/>
                      <a:pt x="62494" y="234508"/>
                      <a:pt x="59884" y="233014"/>
                    </a:cubicBezTo>
                    <a:cubicBezTo>
                      <a:pt x="40994" y="216712"/>
                      <a:pt x="34508" y="197809"/>
                      <a:pt x="32958" y="177747"/>
                    </a:cubicBezTo>
                    <a:cubicBezTo>
                      <a:pt x="30581" y="176202"/>
                      <a:pt x="32984" y="173601"/>
                      <a:pt x="33578" y="171283"/>
                    </a:cubicBezTo>
                    <a:close/>
                    <a:moveTo>
                      <a:pt x="114536" y="212617"/>
                    </a:moveTo>
                    <a:cubicBezTo>
                      <a:pt x="110738" y="221090"/>
                      <a:pt x="103735" y="214883"/>
                      <a:pt x="99316" y="220189"/>
                    </a:cubicBezTo>
                    <a:cubicBezTo>
                      <a:pt x="95569" y="214729"/>
                      <a:pt x="108877" y="207029"/>
                      <a:pt x="114536" y="212617"/>
                    </a:cubicBezTo>
                    <a:close/>
                    <a:moveTo>
                      <a:pt x="163840" y="254518"/>
                    </a:moveTo>
                    <a:cubicBezTo>
                      <a:pt x="133684" y="168450"/>
                      <a:pt x="91719" y="84983"/>
                      <a:pt x="57325" y="-107"/>
                    </a:cubicBezTo>
                    <a:cubicBezTo>
                      <a:pt x="2259" y="52070"/>
                      <a:pt x="-15855" y="210660"/>
                      <a:pt x="14792" y="249058"/>
                    </a:cubicBezTo>
                    <a:cubicBezTo>
                      <a:pt x="56990" y="302059"/>
                      <a:pt x="120531" y="278675"/>
                      <a:pt x="163840" y="25451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2BB28A02-B1BB-6B44-AEF1-62F0E8140E1A}"/>
                  </a:ext>
                </a:extLst>
              </p:cNvPr>
              <p:cNvSpPr/>
              <p:nvPr/>
            </p:nvSpPr>
            <p:spPr>
              <a:xfrm rot="-1917689">
                <a:off x="5622252" y="2299690"/>
                <a:ext cx="34186" cy="45750"/>
              </a:xfrm>
              <a:custGeom>
                <a:avLst/>
                <a:gdLst>
                  <a:gd name="connsiteX0" fmla="*/ 34149 w 34186"/>
                  <a:gd name="connsiteY0" fmla="*/ 13146 h 45750"/>
                  <a:gd name="connsiteX1" fmla="*/ -38 w 34186"/>
                  <a:gd name="connsiteY1" fmla="*/ 1660 h 45750"/>
                  <a:gd name="connsiteX2" fmla="*/ 20169 w 34186"/>
                  <a:gd name="connsiteY2" fmla="*/ 45647 h 45750"/>
                  <a:gd name="connsiteX3" fmla="*/ 34149 w 34186"/>
                  <a:gd name="connsiteY3" fmla="*/ 13146 h 4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86" h="45750">
                    <a:moveTo>
                      <a:pt x="34149" y="13146"/>
                    </a:moveTo>
                    <a:cubicBezTo>
                      <a:pt x="22443" y="7789"/>
                      <a:pt x="9109" y="-4701"/>
                      <a:pt x="-38" y="1660"/>
                    </a:cubicBezTo>
                    <a:cubicBezTo>
                      <a:pt x="10169" y="15567"/>
                      <a:pt x="11125" y="31534"/>
                      <a:pt x="20169" y="45647"/>
                    </a:cubicBezTo>
                    <a:cubicBezTo>
                      <a:pt x="26836" y="34367"/>
                      <a:pt x="31668" y="23473"/>
                      <a:pt x="34149" y="1314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696008BC-27A6-4E4A-B77D-CB98BDF64361}"/>
                  </a:ext>
                </a:extLst>
              </p:cNvPr>
              <p:cNvSpPr/>
              <p:nvPr/>
            </p:nvSpPr>
            <p:spPr>
              <a:xfrm rot="-1917689">
                <a:off x="5598406" y="2289163"/>
                <a:ext cx="41249" cy="96910"/>
              </a:xfrm>
              <a:custGeom>
                <a:avLst/>
                <a:gdLst>
                  <a:gd name="connsiteX0" fmla="*/ -38 w 41249"/>
                  <a:gd name="connsiteY0" fmla="*/ -103 h 96910"/>
                  <a:gd name="connsiteX1" fmla="*/ 38103 w 41249"/>
                  <a:gd name="connsiteY1" fmla="*/ 96807 h 96910"/>
                  <a:gd name="connsiteX2" fmla="*/ -38 w 41249"/>
                  <a:gd name="connsiteY2" fmla="*/ -103 h 96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249" h="96910">
                    <a:moveTo>
                      <a:pt x="-38" y="-103"/>
                    </a:moveTo>
                    <a:cubicBezTo>
                      <a:pt x="7404" y="33325"/>
                      <a:pt x="22934" y="65028"/>
                      <a:pt x="38103" y="96807"/>
                    </a:cubicBezTo>
                    <a:cubicBezTo>
                      <a:pt x="48103" y="59542"/>
                      <a:pt x="33606" y="27634"/>
                      <a:pt x="-38" y="-10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97908BAD-6B7D-D445-A89C-E3B83731DD40}"/>
                  </a:ext>
                </a:extLst>
              </p:cNvPr>
              <p:cNvSpPr/>
              <p:nvPr/>
            </p:nvSpPr>
            <p:spPr>
              <a:xfrm rot="-1917689">
                <a:off x="5583680" y="2288598"/>
                <a:ext cx="58657" cy="140407"/>
              </a:xfrm>
              <a:custGeom>
                <a:avLst/>
                <a:gdLst>
                  <a:gd name="connsiteX0" fmla="*/ 50067 w 58657"/>
                  <a:gd name="connsiteY0" fmla="*/ 140305 h 140407"/>
                  <a:gd name="connsiteX1" fmla="*/ 58620 w 58657"/>
                  <a:gd name="connsiteY1" fmla="*/ 121608 h 140407"/>
                  <a:gd name="connsiteX2" fmla="*/ 8696 w 58657"/>
                  <a:gd name="connsiteY2" fmla="*/ -103 h 140407"/>
                  <a:gd name="connsiteX3" fmla="*/ -38 w 58657"/>
                  <a:gd name="connsiteY3" fmla="*/ 8087 h 140407"/>
                  <a:gd name="connsiteX4" fmla="*/ 50067 w 58657"/>
                  <a:gd name="connsiteY4" fmla="*/ 140305 h 140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57" h="140407">
                    <a:moveTo>
                      <a:pt x="50067" y="140305"/>
                    </a:moveTo>
                    <a:cubicBezTo>
                      <a:pt x="52987" y="134099"/>
                      <a:pt x="52134" y="128639"/>
                      <a:pt x="58620" y="121608"/>
                    </a:cubicBezTo>
                    <a:cubicBezTo>
                      <a:pt x="42082" y="81021"/>
                      <a:pt x="28749" y="39712"/>
                      <a:pt x="8696" y="-103"/>
                    </a:cubicBezTo>
                    <a:cubicBezTo>
                      <a:pt x="5802" y="2653"/>
                      <a:pt x="2236" y="2318"/>
                      <a:pt x="-38" y="8087"/>
                    </a:cubicBezTo>
                    <a:cubicBezTo>
                      <a:pt x="13193" y="52949"/>
                      <a:pt x="34692" y="95906"/>
                      <a:pt x="50067" y="14030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9ABA7528-16EA-3B4C-9A51-ADD3F85E6F19}"/>
                  </a:ext>
                </a:extLst>
              </p:cNvPr>
              <p:cNvSpPr/>
              <p:nvPr/>
            </p:nvSpPr>
            <p:spPr>
              <a:xfrm rot="-1917689">
                <a:off x="5715833" y="2310043"/>
                <a:ext cx="70828" cy="68150"/>
              </a:xfrm>
              <a:custGeom>
                <a:avLst/>
                <a:gdLst>
                  <a:gd name="connsiteX0" fmla="*/ 35494 w 70828"/>
                  <a:gd name="connsiteY0" fmla="*/ -106 h 68150"/>
                  <a:gd name="connsiteX1" fmla="*/ -37 w 70828"/>
                  <a:gd name="connsiteY1" fmla="*/ 49702 h 68150"/>
                  <a:gd name="connsiteX2" fmla="*/ 58569 w 70828"/>
                  <a:gd name="connsiteY2" fmla="*/ 66441 h 68150"/>
                  <a:gd name="connsiteX3" fmla="*/ 70792 w 70828"/>
                  <a:gd name="connsiteY3" fmla="*/ 25931 h 68150"/>
                  <a:gd name="connsiteX4" fmla="*/ 35494 w 70828"/>
                  <a:gd name="connsiteY4" fmla="*/ -106 h 6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28" h="68150">
                    <a:moveTo>
                      <a:pt x="35494" y="-106"/>
                    </a:moveTo>
                    <a:cubicBezTo>
                      <a:pt x="23245" y="13389"/>
                      <a:pt x="4666" y="32292"/>
                      <a:pt x="-37" y="49702"/>
                    </a:cubicBezTo>
                    <a:cubicBezTo>
                      <a:pt x="12651" y="57428"/>
                      <a:pt x="42316" y="73086"/>
                      <a:pt x="58569" y="66441"/>
                    </a:cubicBezTo>
                    <a:cubicBezTo>
                      <a:pt x="63014" y="52818"/>
                      <a:pt x="68854" y="38937"/>
                      <a:pt x="70792" y="25931"/>
                    </a:cubicBezTo>
                    <a:cubicBezTo>
                      <a:pt x="65055" y="16634"/>
                      <a:pt x="49602" y="616"/>
                      <a:pt x="35494" y="-10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6C68B9FA-B5D0-084B-A0FB-D62D5EDCE3A9}"/>
                  </a:ext>
                </a:extLst>
              </p:cNvPr>
              <p:cNvSpPr/>
              <p:nvPr/>
            </p:nvSpPr>
            <p:spPr>
              <a:xfrm rot="-1917689">
                <a:off x="5556386" y="2306445"/>
                <a:ext cx="89847" cy="172863"/>
              </a:xfrm>
              <a:custGeom>
                <a:avLst/>
                <a:gdLst>
                  <a:gd name="connsiteX0" fmla="*/ 34718 w 89847"/>
                  <a:gd name="connsiteY0" fmla="*/ 47754 h 172863"/>
                  <a:gd name="connsiteX1" fmla="*/ 47897 w 89847"/>
                  <a:gd name="connsiteY1" fmla="*/ 59601 h 172863"/>
                  <a:gd name="connsiteX2" fmla="*/ 34718 w 89847"/>
                  <a:gd name="connsiteY2" fmla="*/ 47754 h 172863"/>
                  <a:gd name="connsiteX3" fmla="*/ -37 w 89847"/>
                  <a:gd name="connsiteY3" fmla="*/ 4771 h 172863"/>
                  <a:gd name="connsiteX4" fmla="*/ 78983 w 89847"/>
                  <a:gd name="connsiteY4" fmla="*/ 172761 h 172863"/>
                  <a:gd name="connsiteX5" fmla="*/ 89810 w 89847"/>
                  <a:gd name="connsiteY5" fmla="*/ 145153 h 172863"/>
                  <a:gd name="connsiteX6" fmla="*/ 30584 w 89847"/>
                  <a:gd name="connsiteY6" fmla="*/ 187 h 172863"/>
                  <a:gd name="connsiteX7" fmla="*/ -37 w 89847"/>
                  <a:gd name="connsiteY7" fmla="*/ 4771 h 172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847" h="172863">
                    <a:moveTo>
                      <a:pt x="34718" y="47754"/>
                    </a:moveTo>
                    <a:cubicBezTo>
                      <a:pt x="43272" y="45642"/>
                      <a:pt x="45882" y="54167"/>
                      <a:pt x="47897" y="59601"/>
                    </a:cubicBezTo>
                    <a:cubicBezTo>
                      <a:pt x="45339" y="63283"/>
                      <a:pt x="26140" y="53265"/>
                      <a:pt x="34718" y="47754"/>
                    </a:cubicBezTo>
                    <a:close/>
                    <a:moveTo>
                      <a:pt x="-37" y="4771"/>
                    </a:moveTo>
                    <a:cubicBezTo>
                      <a:pt x="28439" y="60296"/>
                      <a:pt x="52419" y="116799"/>
                      <a:pt x="78983" y="172761"/>
                    </a:cubicBezTo>
                    <a:cubicBezTo>
                      <a:pt x="86167" y="162820"/>
                      <a:pt x="85392" y="154554"/>
                      <a:pt x="89810" y="145153"/>
                    </a:cubicBezTo>
                    <a:cubicBezTo>
                      <a:pt x="68983" y="97072"/>
                      <a:pt x="55830" y="47342"/>
                      <a:pt x="30584" y="187"/>
                    </a:cubicBezTo>
                    <a:cubicBezTo>
                      <a:pt x="20868" y="4076"/>
                      <a:pt x="8284" y="-5350"/>
                      <a:pt x="-37" y="4771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DD6F6C7F-2C63-3842-9BB7-6CE721F826AA}"/>
                  </a:ext>
                </a:extLst>
              </p:cNvPr>
              <p:cNvSpPr/>
              <p:nvPr/>
            </p:nvSpPr>
            <p:spPr>
              <a:xfrm rot="-1917689">
                <a:off x="5751954" y="2396151"/>
                <a:ext cx="22043" cy="49781"/>
              </a:xfrm>
              <a:custGeom>
                <a:avLst/>
                <a:gdLst>
                  <a:gd name="connsiteX0" fmla="*/ 22008 w 22043"/>
                  <a:gd name="connsiteY0" fmla="*/ 20472 h 49781"/>
                  <a:gd name="connsiteX1" fmla="*/ 587 w 22043"/>
                  <a:gd name="connsiteY1" fmla="*/ -105 h 49781"/>
                  <a:gd name="connsiteX2" fmla="*/ 13610 w 22043"/>
                  <a:gd name="connsiteY2" fmla="*/ 49676 h 49781"/>
                  <a:gd name="connsiteX3" fmla="*/ 22008 w 22043"/>
                  <a:gd name="connsiteY3" fmla="*/ 20472 h 4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43" h="49781">
                    <a:moveTo>
                      <a:pt x="22008" y="20472"/>
                    </a:moveTo>
                    <a:cubicBezTo>
                      <a:pt x="13843" y="13801"/>
                      <a:pt x="13042" y="5586"/>
                      <a:pt x="587" y="-105"/>
                    </a:cubicBezTo>
                    <a:cubicBezTo>
                      <a:pt x="-2979" y="18231"/>
                      <a:pt x="9786" y="32936"/>
                      <a:pt x="13610" y="49676"/>
                    </a:cubicBezTo>
                    <a:cubicBezTo>
                      <a:pt x="20561" y="39040"/>
                      <a:pt x="16117" y="30876"/>
                      <a:pt x="22008" y="2047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67818EF4-82BD-AE4D-87E4-C3BE1A039527}"/>
                  </a:ext>
                </a:extLst>
              </p:cNvPr>
              <p:cNvSpPr/>
              <p:nvPr/>
            </p:nvSpPr>
            <p:spPr>
              <a:xfrm rot="-1917689">
                <a:off x="5751957" y="2410671"/>
                <a:ext cx="19656" cy="63353"/>
              </a:xfrm>
              <a:custGeom>
                <a:avLst/>
                <a:gdLst>
                  <a:gd name="connsiteX0" fmla="*/ 19523 w 19656"/>
                  <a:gd name="connsiteY0" fmla="*/ 63248 h 63353"/>
                  <a:gd name="connsiteX1" fmla="*/ 1357 w 19656"/>
                  <a:gd name="connsiteY1" fmla="*/ -105 h 63353"/>
                  <a:gd name="connsiteX2" fmla="*/ 19523 w 19656"/>
                  <a:gd name="connsiteY2" fmla="*/ 63248 h 63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656" h="63353">
                    <a:moveTo>
                      <a:pt x="19523" y="63248"/>
                    </a:moveTo>
                    <a:cubicBezTo>
                      <a:pt x="20738" y="40533"/>
                      <a:pt x="10402" y="20343"/>
                      <a:pt x="1357" y="-105"/>
                    </a:cubicBezTo>
                    <a:cubicBezTo>
                      <a:pt x="-4922" y="23665"/>
                      <a:pt x="11616" y="42568"/>
                      <a:pt x="19523" y="6324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0B3DFC2C-F03B-6146-B3D2-9FB0939A3C1E}"/>
                  </a:ext>
                </a:extLst>
              </p:cNvPr>
              <p:cNvSpPr/>
              <p:nvPr/>
            </p:nvSpPr>
            <p:spPr>
              <a:xfrm rot="-1917689">
                <a:off x="5746692" y="2429871"/>
                <a:ext cx="35126" cy="90909"/>
              </a:xfrm>
              <a:custGeom>
                <a:avLst/>
                <a:gdLst>
                  <a:gd name="connsiteX0" fmla="*/ 10974 w 35126"/>
                  <a:gd name="connsiteY0" fmla="*/ -105 h 90909"/>
                  <a:gd name="connsiteX1" fmla="*/ -34 w 35126"/>
                  <a:gd name="connsiteY1" fmla="*/ 17047 h 90909"/>
                  <a:gd name="connsiteX2" fmla="*/ 28830 w 35126"/>
                  <a:gd name="connsiteY2" fmla="*/ 90805 h 90909"/>
                  <a:gd name="connsiteX3" fmla="*/ 10974 w 35126"/>
                  <a:gd name="connsiteY3" fmla="*/ -105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26" h="90909">
                    <a:moveTo>
                      <a:pt x="10974" y="-105"/>
                    </a:moveTo>
                    <a:cubicBezTo>
                      <a:pt x="7330" y="5612"/>
                      <a:pt x="3661" y="11355"/>
                      <a:pt x="-34" y="17047"/>
                    </a:cubicBezTo>
                    <a:cubicBezTo>
                      <a:pt x="12421" y="41023"/>
                      <a:pt x="15987" y="66931"/>
                      <a:pt x="28830" y="90805"/>
                    </a:cubicBezTo>
                    <a:cubicBezTo>
                      <a:pt x="46970" y="55265"/>
                      <a:pt x="20922" y="29383"/>
                      <a:pt x="10974" y="-10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FDCB6A26-0B86-0B41-9617-FD0306E1EF33}"/>
                  </a:ext>
                </a:extLst>
              </p:cNvPr>
              <p:cNvSpPr/>
              <p:nvPr/>
            </p:nvSpPr>
            <p:spPr>
              <a:xfrm rot="-1917689">
                <a:off x="5743303" y="2458407"/>
                <a:ext cx="37823" cy="94051"/>
              </a:xfrm>
              <a:custGeom>
                <a:avLst/>
                <a:gdLst>
                  <a:gd name="connsiteX0" fmla="*/ 11905 w 37823"/>
                  <a:gd name="connsiteY0" fmla="*/ -105 h 94051"/>
                  <a:gd name="connsiteX1" fmla="*/ -34 w 37823"/>
                  <a:gd name="connsiteY1" fmla="*/ 13081 h 94051"/>
                  <a:gd name="connsiteX2" fmla="*/ 34644 w 37823"/>
                  <a:gd name="connsiteY2" fmla="*/ 93947 h 94051"/>
                  <a:gd name="connsiteX3" fmla="*/ 11905 w 37823"/>
                  <a:gd name="connsiteY3" fmla="*/ -105 h 94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23" h="94051">
                    <a:moveTo>
                      <a:pt x="11905" y="-105"/>
                    </a:moveTo>
                    <a:cubicBezTo>
                      <a:pt x="8804" y="8548"/>
                      <a:pt x="3610" y="7286"/>
                      <a:pt x="-34" y="13081"/>
                    </a:cubicBezTo>
                    <a:cubicBezTo>
                      <a:pt x="12473" y="39839"/>
                      <a:pt x="20923" y="67472"/>
                      <a:pt x="34644" y="93947"/>
                    </a:cubicBezTo>
                    <a:cubicBezTo>
                      <a:pt x="46944" y="58278"/>
                      <a:pt x="19734" y="31237"/>
                      <a:pt x="11905" y="-10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9FC20E8C-7906-8D44-99BB-98E04EE82934}"/>
                  </a:ext>
                </a:extLst>
              </p:cNvPr>
              <p:cNvSpPr/>
              <p:nvPr/>
            </p:nvSpPr>
            <p:spPr>
              <a:xfrm rot="-1917689">
                <a:off x="5747722" y="2484533"/>
                <a:ext cx="35820" cy="95313"/>
              </a:xfrm>
              <a:custGeom>
                <a:avLst/>
                <a:gdLst>
                  <a:gd name="connsiteX0" fmla="*/ 35653 w 35820"/>
                  <a:gd name="connsiteY0" fmla="*/ 95209 h 95313"/>
                  <a:gd name="connsiteX1" fmla="*/ -33 w 35820"/>
                  <a:gd name="connsiteY1" fmla="*/ -105 h 95313"/>
                  <a:gd name="connsiteX2" fmla="*/ 35653 w 35820"/>
                  <a:gd name="connsiteY2" fmla="*/ 95209 h 95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820" h="95313">
                    <a:moveTo>
                      <a:pt x="35653" y="95209"/>
                    </a:moveTo>
                    <a:cubicBezTo>
                      <a:pt x="37720" y="61703"/>
                      <a:pt x="15471" y="22584"/>
                      <a:pt x="-33" y="-105"/>
                    </a:cubicBezTo>
                    <a:cubicBezTo>
                      <a:pt x="2938" y="33581"/>
                      <a:pt x="24386" y="63326"/>
                      <a:pt x="35653" y="9520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4DCD8F7C-46B7-A349-B8EF-D5CD2498AC1A}"/>
                  </a:ext>
                </a:extLst>
              </p:cNvPr>
              <p:cNvSpPr/>
              <p:nvPr/>
            </p:nvSpPr>
            <p:spPr>
              <a:xfrm rot="-1917689">
                <a:off x="5862367" y="2500713"/>
                <a:ext cx="61319" cy="150941"/>
              </a:xfrm>
              <a:custGeom>
                <a:avLst/>
                <a:gdLst>
                  <a:gd name="connsiteX0" fmla="*/ 51856 w 61319"/>
                  <a:gd name="connsiteY0" fmla="*/ 150834 h 150941"/>
                  <a:gd name="connsiteX1" fmla="*/ 61288 w 61319"/>
                  <a:gd name="connsiteY1" fmla="*/ 136181 h 150941"/>
                  <a:gd name="connsiteX2" fmla="*/ 10279 w 61319"/>
                  <a:gd name="connsiteY2" fmla="*/ -107 h 150941"/>
                  <a:gd name="connsiteX3" fmla="*/ -31 w 61319"/>
                  <a:gd name="connsiteY3" fmla="*/ 10581 h 150941"/>
                  <a:gd name="connsiteX4" fmla="*/ 39169 w 61319"/>
                  <a:gd name="connsiteY4" fmla="*/ 122042 h 150941"/>
                  <a:gd name="connsiteX5" fmla="*/ 51856 w 61319"/>
                  <a:gd name="connsiteY5" fmla="*/ 150834 h 150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319" h="150941">
                    <a:moveTo>
                      <a:pt x="51856" y="150834"/>
                    </a:moveTo>
                    <a:cubicBezTo>
                      <a:pt x="55009" y="145941"/>
                      <a:pt x="58135" y="141074"/>
                      <a:pt x="61288" y="136181"/>
                    </a:cubicBezTo>
                    <a:cubicBezTo>
                      <a:pt x="45241" y="91885"/>
                      <a:pt x="33380" y="35690"/>
                      <a:pt x="10279" y="-107"/>
                    </a:cubicBezTo>
                    <a:cubicBezTo>
                      <a:pt x="7462" y="6099"/>
                      <a:pt x="3870" y="9036"/>
                      <a:pt x="-31" y="10581"/>
                    </a:cubicBezTo>
                    <a:cubicBezTo>
                      <a:pt x="10021" y="45348"/>
                      <a:pt x="27850" y="87893"/>
                      <a:pt x="39169" y="122042"/>
                    </a:cubicBezTo>
                    <a:cubicBezTo>
                      <a:pt x="42786" y="132781"/>
                      <a:pt x="40538" y="150139"/>
                      <a:pt x="51856" y="15083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2C052F8-C6A0-4049-AD5B-4DB9D683DFAA}"/>
                  </a:ext>
                </a:extLst>
              </p:cNvPr>
              <p:cNvSpPr/>
              <p:nvPr/>
            </p:nvSpPr>
            <p:spPr>
              <a:xfrm rot="-1917689">
                <a:off x="5861367" y="2525953"/>
                <a:ext cx="55246" cy="155628"/>
              </a:xfrm>
              <a:custGeom>
                <a:avLst/>
                <a:gdLst>
                  <a:gd name="connsiteX0" fmla="*/ 6274 w 55246"/>
                  <a:gd name="connsiteY0" fmla="*/ -107 h 155628"/>
                  <a:gd name="connsiteX1" fmla="*/ -31 w 55246"/>
                  <a:gd name="connsiteY1" fmla="*/ 9705 h 155628"/>
                  <a:gd name="connsiteX2" fmla="*/ 55216 w 55246"/>
                  <a:gd name="connsiteY2" fmla="*/ 155521 h 155628"/>
                  <a:gd name="connsiteX3" fmla="*/ 6274 w 55246"/>
                  <a:gd name="connsiteY3" fmla="*/ -107 h 155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6" h="155628">
                    <a:moveTo>
                      <a:pt x="6274" y="-107"/>
                    </a:moveTo>
                    <a:cubicBezTo>
                      <a:pt x="4155" y="3138"/>
                      <a:pt x="2062" y="6409"/>
                      <a:pt x="-31" y="9705"/>
                    </a:cubicBezTo>
                    <a:cubicBezTo>
                      <a:pt x="21003" y="57710"/>
                      <a:pt x="36714" y="106899"/>
                      <a:pt x="55216" y="155521"/>
                    </a:cubicBezTo>
                    <a:cubicBezTo>
                      <a:pt x="47929" y="101645"/>
                      <a:pt x="25189" y="51168"/>
                      <a:pt x="6274" y="-10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C3248420-D976-FB47-95D2-F7874380F1F9}"/>
                  </a:ext>
                </a:extLst>
              </p:cNvPr>
              <p:cNvSpPr/>
              <p:nvPr/>
            </p:nvSpPr>
            <p:spPr>
              <a:xfrm rot="-1917689">
                <a:off x="6008260" y="2610868"/>
                <a:ext cx="57402" cy="175200"/>
              </a:xfrm>
              <a:custGeom>
                <a:avLst/>
                <a:gdLst>
                  <a:gd name="connsiteX0" fmla="*/ 35348 w 57402"/>
                  <a:gd name="connsiteY0" fmla="*/ 62420 h 175200"/>
                  <a:gd name="connsiteX1" fmla="*/ 22427 w 57402"/>
                  <a:gd name="connsiteY1" fmla="*/ 61055 h 175200"/>
                  <a:gd name="connsiteX2" fmla="*/ 13280 w 57402"/>
                  <a:gd name="connsiteY2" fmla="*/ -109 h 175200"/>
                  <a:gd name="connsiteX3" fmla="*/ -28 w 57402"/>
                  <a:gd name="connsiteY3" fmla="*/ 25927 h 175200"/>
                  <a:gd name="connsiteX4" fmla="*/ 49586 w 57402"/>
                  <a:gd name="connsiteY4" fmla="*/ 175092 h 175200"/>
                  <a:gd name="connsiteX5" fmla="*/ 35348 w 57402"/>
                  <a:gd name="connsiteY5" fmla="*/ 62420 h 17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02" h="175200">
                    <a:moveTo>
                      <a:pt x="35348" y="62420"/>
                    </a:moveTo>
                    <a:cubicBezTo>
                      <a:pt x="29456" y="54308"/>
                      <a:pt x="28422" y="69142"/>
                      <a:pt x="22427" y="61055"/>
                    </a:cubicBezTo>
                    <a:cubicBezTo>
                      <a:pt x="29921" y="38392"/>
                      <a:pt x="19404" y="19644"/>
                      <a:pt x="13280" y="-109"/>
                    </a:cubicBezTo>
                    <a:cubicBezTo>
                      <a:pt x="4313" y="9548"/>
                      <a:pt x="7052" y="16630"/>
                      <a:pt x="-28" y="25927"/>
                    </a:cubicBezTo>
                    <a:cubicBezTo>
                      <a:pt x="19869" y="74910"/>
                      <a:pt x="31110" y="125799"/>
                      <a:pt x="49586" y="175092"/>
                    </a:cubicBezTo>
                    <a:cubicBezTo>
                      <a:pt x="73411" y="131311"/>
                      <a:pt x="34934" y="101128"/>
                      <a:pt x="35348" y="62420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2F0FAB03-43DC-E14E-8914-AD4314E2FE48}"/>
                  </a:ext>
                </a:extLst>
              </p:cNvPr>
              <p:cNvSpPr/>
              <p:nvPr/>
            </p:nvSpPr>
            <p:spPr>
              <a:xfrm rot="-1917689">
                <a:off x="5424791" y="2640998"/>
                <a:ext cx="138453" cy="219110"/>
              </a:xfrm>
              <a:custGeom>
                <a:avLst/>
                <a:gdLst>
                  <a:gd name="connsiteX0" fmla="*/ 71005 w 138453"/>
                  <a:gd name="connsiteY0" fmla="*/ 128875 h 219110"/>
                  <a:gd name="connsiteX1" fmla="*/ 92608 w 138453"/>
                  <a:gd name="connsiteY1" fmla="*/ 111543 h 219110"/>
                  <a:gd name="connsiteX2" fmla="*/ 71005 w 138453"/>
                  <a:gd name="connsiteY2" fmla="*/ 128875 h 219110"/>
                  <a:gd name="connsiteX3" fmla="*/ 138423 w 138453"/>
                  <a:gd name="connsiteY3" fmla="*/ 137348 h 219110"/>
                  <a:gd name="connsiteX4" fmla="*/ 63873 w 138453"/>
                  <a:gd name="connsiteY4" fmla="*/ -98 h 219110"/>
                  <a:gd name="connsiteX5" fmla="*/ -30 w 138453"/>
                  <a:gd name="connsiteY5" fmla="*/ 93851 h 219110"/>
                  <a:gd name="connsiteX6" fmla="*/ 21572 w 138453"/>
                  <a:gd name="connsiteY6" fmla="*/ 124858 h 219110"/>
                  <a:gd name="connsiteX7" fmla="*/ 44493 w 138453"/>
                  <a:gd name="connsiteY7" fmla="*/ 94598 h 219110"/>
                  <a:gd name="connsiteX8" fmla="*/ 24906 w 138453"/>
                  <a:gd name="connsiteY8" fmla="*/ 130472 h 219110"/>
                  <a:gd name="connsiteX9" fmla="*/ 82349 w 138453"/>
                  <a:gd name="connsiteY9" fmla="*/ 219013 h 219110"/>
                  <a:gd name="connsiteX10" fmla="*/ 138423 w 138453"/>
                  <a:gd name="connsiteY10" fmla="*/ 137348 h 219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8453" h="219110">
                    <a:moveTo>
                      <a:pt x="71005" y="128875"/>
                    </a:moveTo>
                    <a:cubicBezTo>
                      <a:pt x="77414" y="119398"/>
                      <a:pt x="85166" y="116308"/>
                      <a:pt x="92608" y="111543"/>
                    </a:cubicBezTo>
                    <a:cubicBezTo>
                      <a:pt x="93125" y="114557"/>
                      <a:pt x="80024" y="137297"/>
                      <a:pt x="71005" y="128875"/>
                    </a:cubicBezTo>
                    <a:close/>
                    <a:moveTo>
                      <a:pt x="138423" y="137348"/>
                    </a:moveTo>
                    <a:cubicBezTo>
                      <a:pt x="112764" y="91687"/>
                      <a:pt x="94029" y="44533"/>
                      <a:pt x="63873" y="-98"/>
                    </a:cubicBezTo>
                    <a:cubicBezTo>
                      <a:pt x="41651" y="27046"/>
                      <a:pt x="21004" y="61221"/>
                      <a:pt x="-30" y="93851"/>
                    </a:cubicBezTo>
                    <a:cubicBezTo>
                      <a:pt x="6998" y="104255"/>
                      <a:pt x="13097" y="114788"/>
                      <a:pt x="21572" y="124858"/>
                    </a:cubicBezTo>
                    <a:cubicBezTo>
                      <a:pt x="29480" y="116050"/>
                      <a:pt x="35139" y="96761"/>
                      <a:pt x="44493" y="94598"/>
                    </a:cubicBezTo>
                    <a:cubicBezTo>
                      <a:pt x="35733" y="107088"/>
                      <a:pt x="28834" y="119115"/>
                      <a:pt x="24906" y="130472"/>
                    </a:cubicBezTo>
                    <a:cubicBezTo>
                      <a:pt x="43433" y="160114"/>
                      <a:pt x="58860" y="190452"/>
                      <a:pt x="82349" y="219013"/>
                    </a:cubicBezTo>
                    <a:cubicBezTo>
                      <a:pt x="100877" y="191096"/>
                      <a:pt x="118578" y="159445"/>
                      <a:pt x="138423" y="13734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9EBC2501-591E-D64A-9294-3EA71672F9FA}"/>
                  </a:ext>
                </a:extLst>
              </p:cNvPr>
              <p:cNvSpPr/>
              <p:nvPr/>
            </p:nvSpPr>
            <p:spPr>
              <a:xfrm rot="-1917689">
                <a:off x="5981341" y="2688688"/>
                <a:ext cx="49573" cy="111667"/>
              </a:xfrm>
              <a:custGeom>
                <a:avLst/>
                <a:gdLst>
                  <a:gd name="connsiteX0" fmla="*/ 49547 w 49573"/>
                  <a:gd name="connsiteY0" fmla="*/ 42308 h 111667"/>
                  <a:gd name="connsiteX1" fmla="*/ 31794 w 49573"/>
                  <a:gd name="connsiteY1" fmla="*/ -108 h 111667"/>
                  <a:gd name="connsiteX2" fmla="*/ 11949 w 49573"/>
                  <a:gd name="connsiteY2" fmla="*/ 111559 h 111667"/>
                  <a:gd name="connsiteX3" fmla="*/ 49547 w 49573"/>
                  <a:gd name="connsiteY3" fmla="*/ 42308 h 11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73" h="111667">
                    <a:moveTo>
                      <a:pt x="49547" y="42308"/>
                    </a:moveTo>
                    <a:cubicBezTo>
                      <a:pt x="42260" y="28478"/>
                      <a:pt x="42828" y="12897"/>
                      <a:pt x="31794" y="-108"/>
                    </a:cubicBezTo>
                    <a:cubicBezTo>
                      <a:pt x="13344" y="39732"/>
                      <a:pt x="-17019" y="82045"/>
                      <a:pt x="11949" y="111559"/>
                    </a:cubicBezTo>
                    <a:cubicBezTo>
                      <a:pt x="24765" y="88381"/>
                      <a:pt x="31975" y="66490"/>
                      <a:pt x="49547" y="4230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C7E8DBB9-54A0-6C4D-A5F1-D708AF58F1A6}"/>
                  </a:ext>
                </a:extLst>
              </p:cNvPr>
              <p:cNvSpPr/>
              <p:nvPr/>
            </p:nvSpPr>
            <p:spPr>
              <a:xfrm rot="-1917689">
                <a:off x="5652202" y="2687059"/>
                <a:ext cx="234605" cy="458927"/>
              </a:xfrm>
              <a:custGeom>
                <a:avLst/>
                <a:gdLst>
                  <a:gd name="connsiteX0" fmla="*/ 234581 w 234605"/>
                  <a:gd name="connsiteY0" fmla="*/ 392020 h 458927"/>
                  <a:gd name="connsiteX1" fmla="*/ 53542 w 234605"/>
                  <a:gd name="connsiteY1" fmla="*/ -103 h 458927"/>
                  <a:gd name="connsiteX2" fmla="*/ -25 w 234605"/>
                  <a:gd name="connsiteY2" fmla="*/ 83133 h 458927"/>
                  <a:gd name="connsiteX3" fmla="*/ 198533 w 234605"/>
                  <a:gd name="connsiteY3" fmla="*/ 458824 h 458927"/>
                  <a:gd name="connsiteX4" fmla="*/ 234581 w 234605"/>
                  <a:gd name="connsiteY4" fmla="*/ 392020 h 45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605" h="458927">
                    <a:moveTo>
                      <a:pt x="234581" y="392020"/>
                    </a:moveTo>
                    <a:cubicBezTo>
                      <a:pt x="180367" y="259930"/>
                      <a:pt x="121270" y="129000"/>
                      <a:pt x="53542" y="-103"/>
                    </a:cubicBezTo>
                    <a:cubicBezTo>
                      <a:pt x="35660" y="27659"/>
                      <a:pt x="17831" y="55396"/>
                      <a:pt x="-25" y="83133"/>
                    </a:cubicBezTo>
                    <a:cubicBezTo>
                      <a:pt x="73724" y="206775"/>
                      <a:pt x="133338" y="333379"/>
                      <a:pt x="198533" y="458824"/>
                    </a:cubicBezTo>
                    <a:cubicBezTo>
                      <a:pt x="208895" y="436882"/>
                      <a:pt x="219748" y="414863"/>
                      <a:pt x="234581" y="392020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3AD441EB-2CB3-604A-A3D2-E6BFDFE7D378}"/>
                  </a:ext>
                </a:extLst>
              </p:cNvPr>
              <p:cNvSpPr/>
              <p:nvPr/>
            </p:nvSpPr>
            <p:spPr>
              <a:xfrm rot="-1917689">
                <a:off x="5423845" y="2777213"/>
                <a:ext cx="40440" cy="60468"/>
              </a:xfrm>
              <a:custGeom>
                <a:avLst/>
                <a:gdLst>
                  <a:gd name="connsiteX0" fmla="*/ 40411 w 40440"/>
                  <a:gd name="connsiteY0" fmla="*/ 30988 h 60468"/>
                  <a:gd name="connsiteX1" fmla="*/ 18860 w 40440"/>
                  <a:gd name="connsiteY1" fmla="*/ -97 h 60468"/>
                  <a:gd name="connsiteX2" fmla="*/ -29 w 40440"/>
                  <a:gd name="connsiteY2" fmla="*/ 29262 h 60468"/>
                  <a:gd name="connsiteX3" fmla="*/ 21547 w 40440"/>
                  <a:gd name="connsiteY3" fmla="*/ 60372 h 60468"/>
                  <a:gd name="connsiteX4" fmla="*/ 40411 w 40440"/>
                  <a:gd name="connsiteY4" fmla="*/ 30988 h 6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40" h="60468">
                    <a:moveTo>
                      <a:pt x="40411" y="30988"/>
                    </a:moveTo>
                    <a:cubicBezTo>
                      <a:pt x="29971" y="21356"/>
                      <a:pt x="29351" y="9561"/>
                      <a:pt x="18860" y="-97"/>
                    </a:cubicBezTo>
                    <a:cubicBezTo>
                      <a:pt x="12555" y="9741"/>
                      <a:pt x="6276" y="19502"/>
                      <a:pt x="-29" y="29262"/>
                    </a:cubicBezTo>
                    <a:cubicBezTo>
                      <a:pt x="6973" y="39667"/>
                      <a:pt x="13072" y="50277"/>
                      <a:pt x="21547" y="60372"/>
                    </a:cubicBezTo>
                    <a:cubicBezTo>
                      <a:pt x="27827" y="50560"/>
                      <a:pt x="34132" y="40774"/>
                      <a:pt x="40411" y="3098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5C2D193F-5F4B-3C44-A3D0-043651100F02}"/>
                  </a:ext>
                </a:extLst>
              </p:cNvPr>
              <p:cNvSpPr/>
              <p:nvPr/>
            </p:nvSpPr>
            <p:spPr>
              <a:xfrm rot="-1917689">
                <a:off x="5477106" y="2781773"/>
                <a:ext cx="74782" cy="117899"/>
              </a:xfrm>
              <a:custGeom>
                <a:avLst/>
                <a:gdLst>
                  <a:gd name="connsiteX0" fmla="*/ 74754 w 74782"/>
                  <a:gd name="connsiteY0" fmla="*/ 90863 h 117899"/>
                  <a:gd name="connsiteX1" fmla="*/ 18861 w 74782"/>
                  <a:gd name="connsiteY1" fmla="*/ -98 h 117899"/>
                  <a:gd name="connsiteX2" fmla="*/ -28 w 74782"/>
                  <a:gd name="connsiteY2" fmla="*/ 29261 h 117899"/>
                  <a:gd name="connsiteX3" fmla="*/ 57415 w 74782"/>
                  <a:gd name="connsiteY3" fmla="*/ 117802 h 117899"/>
                  <a:gd name="connsiteX4" fmla="*/ 74754 w 74782"/>
                  <a:gd name="connsiteY4" fmla="*/ 90863 h 117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82" h="117899">
                    <a:moveTo>
                      <a:pt x="74754" y="90863"/>
                    </a:moveTo>
                    <a:cubicBezTo>
                      <a:pt x="57622" y="60243"/>
                      <a:pt x="36407" y="30446"/>
                      <a:pt x="18861" y="-98"/>
                    </a:cubicBezTo>
                    <a:cubicBezTo>
                      <a:pt x="12582" y="9689"/>
                      <a:pt x="6277" y="19501"/>
                      <a:pt x="-28" y="29261"/>
                    </a:cubicBezTo>
                    <a:cubicBezTo>
                      <a:pt x="20593" y="58440"/>
                      <a:pt x="34340" y="89164"/>
                      <a:pt x="57415" y="117802"/>
                    </a:cubicBezTo>
                    <a:cubicBezTo>
                      <a:pt x="63178" y="108839"/>
                      <a:pt x="68940" y="99851"/>
                      <a:pt x="74754" y="9086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A4BB8C11-36CC-1E49-87D8-F635A5760DDC}"/>
                  </a:ext>
                </a:extLst>
              </p:cNvPr>
              <p:cNvSpPr/>
              <p:nvPr/>
            </p:nvSpPr>
            <p:spPr>
              <a:xfrm rot="-1917689">
                <a:off x="5437816" y="2932768"/>
                <a:ext cx="98633" cy="162993"/>
              </a:xfrm>
              <a:custGeom>
                <a:avLst/>
                <a:gdLst>
                  <a:gd name="connsiteX0" fmla="*/ 26720 w 98633"/>
                  <a:gd name="connsiteY0" fmla="*/ -96 h 162993"/>
                  <a:gd name="connsiteX1" fmla="*/ -25 w 98633"/>
                  <a:gd name="connsiteY1" fmla="*/ 41521 h 162993"/>
                  <a:gd name="connsiteX2" fmla="*/ 70933 w 98633"/>
                  <a:gd name="connsiteY2" fmla="*/ 162897 h 162993"/>
                  <a:gd name="connsiteX3" fmla="*/ 98608 w 98633"/>
                  <a:gd name="connsiteY3" fmla="*/ 125272 h 162993"/>
                  <a:gd name="connsiteX4" fmla="*/ 26720 w 98633"/>
                  <a:gd name="connsiteY4" fmla="*/ -96 h 162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633" h="162993">
                    <a:moveTo>
                      <a:pt x="26720" y="-96"/>
                    </a:moveTo>
                    <a:cubicBezTo>
                      <a:pt x="17831" y="13759"/>
                      <a:pt x="8890" y="27640"/>
                      <a:pt x="-25" y="41521"/>
                    </a:cubicBezTo>
                    <a:cubicBezTo>
                      <a:pt x="22508" y="82212"/>
                      <a:pt x="45299" y="122825"/>
                      <a:pt x="70933" y="162897"/>
                    </a:cubicBezTo>
                    <a:cubicBezTo>
                      <a:pt x="79305" y="146209"/>
                      <a:pt x="90262" y="141934"/>
                      <a:pt x="98608" y="125272"/>
                    </a:cubicBezTo>
                    <a:cubicBezTo>
                      <a:pt x="73130" y="83757"/>
                      <a:pt x="53232" y="41109"/>
                      <a:pt x="26720" y="-9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A16A2751-93D6-3949-AA08-699AAA61E1C6}"/>
                  </a:ext>
                </a:extLst>
              </p:cNvPr>
              <p:cNvSpPr/>
              <p:nvPr/>
            </p:nvSpPr>
            <p:spPr>
              <a:xfrm rot="-1917689">
                <a:off x="5363617" y="3012543"/>
                <a:ext cx="220677" cy="318982"/>
              </a:xfrm>
              <a:custGeom>
                <a:avLst/>
                <a:gdLst>
                  <a:gd name="connsiteX0" fmla="*/ 147605 w 220677"/>
                  <a:gd name="connsiteY0" fmla="*/ 70186 h 318982"/>
                  <a:gd name="connsiteX1" fmla="*/ 141791 w 220677"/>
                  <a:gd name="connsiteY1" fmla="*/ 63001 h 318982"/>
                  <a:gd name="connsiteX2" fmla="*/ 151274 w 220677"/>
                  <a:gd name="connsiteY2" fmla="*/ 48322 h 318982"/>
                  <a:gd name="connsiteX3" fmla="*/ 160422 w 220677"/>
                  <a:gd name="connsiteY3" fmla="*/ 61095 h 318982"/>
                  <a:gd name="connsiteX4" fmla="*/ 147605 w 220677"/>
                  <a:gd name="connsiteY4" fmla="*/ 70186 h 318982"/>
                  <a:gd name="connsiteX5" fmla="*/ 164091 w 220677"/>
                  <a:gd name="connsiteY5" fmla="*/ 87596 h 318982"/>
                  <a:gd name="connsiteX6" fmla="*/ 200862 w 220677"/>
                  <a:gd name="connsiteY6" fmla="*/ 149069 h 318982"/>
                  <a:gd name="connsiteX7" fmla="*/ 171275 w 220677"/>
                  <a:gd name="connsiteY7" fmla="*/ 81853 h 318982"/>
                  <a:gd name="connsiteX8" fmla="*/ 209622 w 220677"/>
                  <a:gd name="connsiteY8" fmla="*/ 140880 h 318982"/>
                  <a:gd name="connsiteX9" fmla="*/ 220656 w 220677"/>
                  <a:gd name="connsiteY9" fmla="*/ 123754 h 318982"/>
                  <a:gd name="connsiteX10" fmla="*/ 151274 w 220677"/>
                  <a:gd name="connsiteY10" fmla="*/ -95 h 318982"/>
                  <a:gd name="connsiteX11" fmla="*/ 142153 w 220677"/>
                  <a:gd name="connsiteY11" fmla="*/ 35625 h 318982"/>
                  <a:gd name="connsiteX12" fmla="*/ 126028 w 220677"/>
                  <a:gd name="connsiteY12" fmla="*/ 39102 h 318982"/>
                  <a:gd name="connsiteX13" fmla="*/ -22 w 220677"/>
                  <a:gd name="connsiteY13" fmla="*/ 186541 h 318982"/>
                  <a:gd name="connsiteX14" fmla="*/ 31194 w 220677"/>
                  <a:gd name="connsiteY14" fmla="*/ 213376 h 318982"/>
                  <a:gd name="connsiteX15" fmla="*/ 88146 w 220677"/>
                  <a:gd name="connsiteY15" fmla="*/ 318888 h 318982"/>
                  <a:gd name="connsiteX16" fmla="*/ 112074 w 220677"/>
                  <a:gd name="connsiteY16" fmla="*/ 254736 h 318982"/>
                  <a:gd name="connsiteX17" fmla="*/ 190526 w 220677"/>
                  <a:gd name="connsiteY17" fmla="*/ 159757 h 318982"/>
                  <a:gd name="connsiteX18" fmla="*/ 164091 w 220677"/>
                  <a:gd name="connsiteY18" fmla="*/ 87596 h 318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20677" h="318982">
                    <a:moveTo>
                      <a:pt x="147605" y="70186"/>
                    </a:moveTo>
                    <a:cubicBezTo>
                      <a:pt x="146494" y="67611"/>
                      <a:pt x="145254" y="65062"/>
                      <a:pt x="141791" y="63001"/>
                    </a:cubicBezTo>
                    <a:cubicBezTo>
                      <a:pt x="144969" y="58134"/>
                      <a:pt x="148096" y="53215"/>
                      <a:pt x="151274" y="48322"/>
                    </a:cubicBezTo>
                    <a:cubicBezTo>
                      <a:pt x="157683" y="51850"/>
                      <a:pt x="156417" y="57026"/>
                      <a:pt x="160422" y="61095"/>
                    </a:cubicBezTo>
                    <a:cubicBezTo>
                      <a:pt x="155822" y="62692"/>
                      <a:pt x="152205" y="68564"/>
                      <a:pt x="147605" y="70186"/>
                    </a:cubicBezTo>
                    <a:close/>
                    <a:moveTo>
                      <a:pt x="164091" y="87596"/>
                    </a:moveTo>
                    <a:cubicBezTo>
                      <a:pt x="178950" y="104954"/>
                      <a:pt x="184764" y="146005"/>
                      <a:pt x="200862" y="149069"/>
                    </a:cubicBezTo>
                    <a:cubicBezTo>
                      <a:pt x="195384" y="127102"/>
                      <a:pt x="167864" y="98747"/>
                      <a:pt x="171275" y="81853"/>
                    </a:cubicBezTo>
                    <a:cubicBezTo>
                      <a:pt x="186650" y="99777"/>
                      <a:pt x="192077" y="130372"/>
                      <a:pt x="209622" y="140880"/>
                    </a:cubicBezTo>
                    <a:cubicBezTo>
                      <a:pt x="213292" y="135163"/>
                      <a:pt x="216961" y="129471"/>
                      <a:pt x="220656" y="123754"/>
                    </a:cubicBezTo>
                    <a:cubicBezTo>
                      <a:pt x="197193" y="82574"/>
                      <a:pt x="176185" y="40827"/>
                      <a:pt x="151274" y="-95"/>
                    </a:cubicBezTo>
                    <a:cubicBezTo>
                      <a:pt x="140912" y="13374"/>
                      <a:pt x="133083" y="26328"/>
                      <a:pt x="142153" y="35625"/>
                    </a:cubicBezTo>
                    <a:cubicBezTo>
                      <a:pt x="133625" y="42193"/>
                      <a:pt x="131377" y="32097"/>
                      <a:pt x="126028" y="39102"/>
                    </a:cubicBezTo>
                    <a:cubicBezTo>
                      <a:pt x="85381" y="94524"/>
                      <a:pt x="39902" y="127977"/>
                      <a:pt x="-22" y="186541"/>
                    </a:cubicBezTo>
                    <a:cubicBezTo>
                      <a:pt x="4449" y="196816"/>
                      <a:pt x="17291" y="205238"/>
                      <a:pt x="31194" y="213376"/>
                    </a:cubicBezTo>
                    <a:cubicBezTo>
                      <a:pt x="13984" y="255251"/>
                      <a:pt x="37654" y="298697"/>
                      <a:pt x="88146" y="318888"/>
                    </a:cubicBezTo>
                    <a:cubicBezTo>
                      <a:pt x="117966" y="311986"/>
                      <a:pt x="119284" y="272686"/>
                      <a:pt x="112074" y="254736"/>
                    </a:cubicBezTo>
                    <a:cubicBezTo>
                      <a:pt x="135357" y="229060"/>
                      <a:pt x="162954" y="191923"/>
                      <a:pt x="190526" y="159757"/>
                    </a:cubicBezTo>
                    <a:cubicBezTo>
                      <a:pt x="182076" y="135626"/>
                      <a:pt x="157760" y="114998"/>
                      <a:pt x="164091" y="8759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C11F4695-8630-454D-8CEB-D60FA57E1884}"/>
                  </a:ext>
                </a:extLst>
              </p:cNvPr>
              <p:cNvSpPr/>
              <p:nvPr/>
            </p:nvSpPr>
            <p:spPr>
              <a:xfrm rot="-1917689">
                <a:off x="5606714" y="3094781"/>
                <a:ext cx="66332" cy="106362"/>
              </a:xfrm>
              <a:custGeom>
                <a:avLst/>
                <a:gdLst>
                  <a:gd name="connsiteX0" fmla="*/ 66311 w 66332"/>
                  <a:gd name="connsiteY0" fmla="*/ 106263 h 106362"/>
                  <a:gd name="connsiteX1" fmla="*/ 13468 w 66332"/>
                  <a:gd name="connsiteY1" fmla="*/ -99 h 106362"/>
                  <a:gd name="connsiteX2" fmla="*/ -21 w 66332"/>
                  <a:gd name="connsiteY2" fmla="*/ 15457 h 106362"/>
                  <a:gd name="connsiteX3" fmla="*/ 66311 w 66332"/>
                  <a:gd name="connsiteY3" fmla="*/ 106263 h 10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332" h="106362">
                    <a:moveTo>
                      <a:pt x="66311" y="106263"/>
                    </a:moveTo>
                    <a:cubicBezTo>
                      <a:pt x="48171" y="70904"/>
                      <a:pt x="35122" y="34514"/>
                      <a:pt x="13468" y="-99"/>
                    </a:cubicBezTo>
                    <a:cubicBezTo>
                      <a:pt x="9617" y="8374"/>
                      <a:pt x="3493" y="5748"/>
                      <a:pt x="-21" y="15457"/>
                    </a:cubicBezTo>
                    <a:cubicBezTo>
                      <a:pt x="16956" y="45459"/>
                      <a:pt x="17654" y="90168"/>
                      <a:pt x="66311" y="10626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010B6133-2D62-2342-A747-CF146863BA7B}"/>
                  </a:ext>
                </a:extLst>
              </p:cNvPr>
              <p:cNvSpPr/>
              <p:nvPr/>
            </p:nvSpPr>
            <p:spPr>
              <a:xfrm rot="-1917689">
                <a:off x="5603413" y="3133769"/>
                <a:ext cx="28480" cy="52691"/>
              </a:xfrm>
              <a:custGeom>
                <a:avLst/>
                <a:gdLst>
                  <a:gd name="connsiteX0" fmla="*/ 34 w 28480"/>
                  <a:gd name="connsiteY0" fmla="*/ -98 h 52691"/>
                  <a:gd name="connsiteX1" fmla="*/ 28459 w 28480"/>
                  <a:gd name="connsiteY1" fmla="*/ 52594 h 52691"/>
                  <a:gd name="connsiteX2" fmla="*/ 34 w 28480"/>
                  <a:gd name="connsiteY2" fmla="*/ -98 h 52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480" h="52691">
                    <a:moveTo>
                      <a:pt x="34" y="-98"/>
                    </a:moveTo>
                    <a:cubicBezTo>
                      <a:pt x="-947" y="18342"/>
                      <a:pt x="11198" y="45074"/>
                      <a:pt x="28459" y="52594"/>
                    </a:cubicBezTo>
                    <a:cubicBezTo>
                      <a:pt x="19286" y="34952"/>
                      <a:pt x="15074" y="16204"/>
                      <a:pt x="34" y="-9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72DCB658-07D3-2742-901A-A1416A365F9C}"/>
                  </a:ext>
                </a:extLst>
              </p:cNvPr>
              <p:cNvSpPr/>
              <p:nvPr/>
            </p:nvSpPr>
            <p:spPr>
              <a:xfrm rot="-1917689">
                <a:off x="5588774" y="3158973"/>
                <a:ext cx="16528" cy="18719"/>
              </a:xfrm>
              <a:custGeom>
                <a:avLst/>
                <a:gdLst>
                  <a:gd name="connsiteX0" fmla="*/ 16507 w 16528"/>
                  <a:gd name="connsiteY0" fmla="*/ 18239 h 18719"/>
                  <a:gd name="connsiteX1" fmla="*/ 4000 w 16528"/>
                  <a:gd name="connsiteY1" fmla="*/ -98 h 18719"/>
                  <a:gd name="connsiteX2" fmla="*/ 16507 w 16528"/>
                  <a:gd name="connsiteY2" fmla="*/ 18239 h 18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28" h="18719">
                    <a:moveTo>
                      <a:pt x="16507" y="18239"/>
                    </a:moveTo>
                    <a:cubicBezTo>
                      <a:pt x="8341" y="13011"/>
                      <a:pt x="13251" y="4925"/>
                      <a:pt x="4000" y="-98"/>
                    </a:cubicBezTo>
                    <a:cubicBezTo>
                      <a:pt x="-7705" y="8247"/>
                      <a:pt x="9143" y="20995"/>
                      <a:pt x="16507" y="1823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446FD6DF-2033-1D4C-8DC5-9CF7D6DE0ED9}"/>
                  </a:ext>
                </a:extLst>
              </p:cNvPr>
              <p:cNvSpPr/>
              <p:nvPr/>
            </p:nvSpPr>
            <p:spPr>
              <a:xfrm rot="-1917689">
                <a:off x="5588974" y="3169080"/>
                <a:ext cx="58916" cy="54803"/>
              </a:xfrm>
              <a:custGeom>
                <a:avLst/>
                <a:gdLst>
                  <a:gd name="connsiteX0" fmla="*/ -20 w 58916"/>
                  <a:gd name="connsiteY0" fmla="*/ 17003 h 54803"/>
                  <a:gd name="connsiteX1" fmla="*/ 58896 w 58916"/>
                  <a:gd name="connsiteY1" fmla="*/ 54705 h 54803"/>
                  <a:gd name="connsiteX2" fmla="*/ 10988 w 58916"/>
                  <a:gd name="connsiteY2" fmla="*/ -98 h 54803"/>
                  <a:gd name="connsiteX3" fmla="*/ -20 w 58916"/>
                  <a:gd name="connsiteY3" fmla="*/ 17003 h 5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916" h="54803">
                    <a:moveTo>
                      <a:pt x="-20" y="17003"/>
                    </a:moveTo>
                    <a:cubicBezTo>
                      <a:pt x="23805" y="27278"/>
                      <a:pt x="37707" y="50868"/>
                      <a:pt x="58896" y="54705"/>
                    </a:cubicBezTo>
                    <a:cubicBezTo>
                      <a:pt x="50705" y="34772"/>
                      <a:pt x="31428" y="17182"/>
                      <a:pt x="10988" y="-98"/>
                    </a:cubicBezTo>
                    <a:cubicBezTo>
                      <a:pt x="7318" y="5619"/>
                      <a:pt x="3623" y="11311"/>
                      <a:pt x="-20" y="1700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E76583B8-86B1-0947-B3A4-4B840351C6C6}"/>
                  </a:ext>
                </a:extLst>
              </p:cNvPr>
              <p:cNvSpPr/>
              <p:nvPr/>
            </p:nvSpPr>
            <p:spPr>
              <a:xfrm rot="-1917689">
                <a:off x="5676546" y="3175694"/>
                <a:ext cx="31877" cy="25378"/>
              </a:xfrm>
              <a:custGeom>
                <a:avLst/>
                <a:gdLst>
                  <a:gd name="connsiteX0" fmla="*/ 22100 w 31877"/>
                  <a:gd name="connsiteY0" fmla="*/ 15108 h 25378"/>
                  <a:gd name="connsiteX1" fmla="*/ 6466 w 31877"/>
                  <a:gd name="connsiteY1" fmla="*/ 1613 h 25378"/>
                  <a:gd name="connsiteX2" fmla="*/ -20 w 31877"/>
                  <a:gd name="connsiteY2" fmla="*/ 969 h 25378"/>
                  <a:gd name="connsiteX3" fmla="*/ 22100 w 31877"/>
                  <a:gd name="connsiteY3" fmla="*/ 15108 h 25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877" h="25378">
                    <a:moveTo>
                      <a:pt x="22100" y="15108"/>
                    </a:moveTo>
                    <a:cubicBezTo>
                      <a:pt x="15356" y="9159"/>
                      <a:pt x="24942" y="9365"/>
                      <a:pt x="6466" y="1613"/>
                    </a:cubicBezTo>
                    <a:cubicBezTo>
                      <a:pt x="5407" y="1175"/>
                      <a:pt x="84" y="-1580"/>
                      <a:pt x="-20" y="969"/>
                    </a:cubicBezTo>
                    <a:cubicBezTo>
                      <a:pt x="-200" y="6403"/>
                      <a:pt x="53264" y="42535"/>
                      <a:pt x="22100" y="1510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D7AD73A5-84D4-2844-9042-3BA0272B2E42}"/>
                  </a:ext>
                </a:extLst>
              </p:cNvPr>
              <p:cNvSpPr/>
              <p:nvPr/>
            </p:nvSpPr>
            <p:spPr>
              <a:xfrm rot="-1917689">
                <a:off x="5889555" y="3182606"/>
                <a:ext cx="68763" cy="47308"/>
              </a:xfrm>
              <a:custGeom>
                <a:avLst/>
                <a:gdLst>
                  <a:gd name="connsiteX0" fmla="*/ 68255 w 68763"/>
                  <a:gd name="connsiteY0" fmla="*/ 29383 h 47308"/>
                  <a:gd name="connsiteX1" fmla="*/ 527 w 68763"/>
                  <a:gd name="connsiteY1" fmla="*/ -104 h 47308"/>
                  <a:gd name="connsiteX2" fmla="*/ 63733 w 68763"/>
                  <a:gd name="connsiteY2" fmla="*/ 47205 h 47308"/>
                  <a:gd name="connsiteX3" fmla="*/ 68255 w 68763"/>
                  <a:gd name="connsiteY3" fmla="*/ 29383 h 47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763" h="47308">
                    <a:moveTo>
                      <a:pt x="68255" y="29383"/>
                    </a:moveTo>
                    <a:cubicBezTo>
                      <a:pt x="46291" y="22482"/>
                      <a:pt x="23965" y="13468"/>
                      <a:pt x="527" y="-104"/>
                    </a:cubicBezTo>
                    <a:cubicBezTo>
                      <a:pt x="-5700" y="25675"/>
                      <a:pt x="43009" y="39428"/>
                      <a:pt x="63733" y="47205"/>
                    </a:cubicBezTo>
                    <a:cubicBezTo>
                      <a:pt x="67506" y="40741"/>
                      <a:pt x="69806" y="34637"/>
                      <a:pt x="68255" y="2938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E038FD10-5099-5C48-8CE9-D56B1007981A}"/>
                  </a:ext>
                </a:extLst>
              </p:cNvPr>
              <p:cNvSpPr/>
              <p:nvPr/>
            </p:nvSpPr>
            <p:spPr>
              <a:xfrm rot="-1917689">
                <a:off x="5823948" y="3192074"/>
                <a:ext cx="22164" cy="12543"/>
              </a:xfrm>
              <a:custGeom>
                <a:avLst/>
                <a:gdLst>
                  <a:gd name="connsiteX0" fmla="*/ 22146 w 22164"/>
                  <a:gd name="connsiteY0" fmla="*/ 12441 h 12543"/>
                  <a:gd name="connsiteX1" fmla="*/ 22146 w 22164"/>
                  <a:gd name="connsiteY1" fmla="*/ 12441 h 12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64" h="12543">
                    <a:moveTo>
                      <a:pt x="22146" y="12441"/>
                    </a:moveTo>
                    <a:cubicBezTo>
                      <a:pt x="-8811" y="-11381"/>
                      <a:pt x="-5969" y="4637"/>
                      <a:pt x="22146" y="12441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E6C38672-378C-7343-9CDF-D3F3AA5C2A9C}"/>
                  </a:ext>
                </a:extLst>
              </p:cNvPr>
              <p:cNvSpPr/>
              <p:nvPr/>
            </p:nvSpPr>
            <p:spPr>
              <a:xfrm rot="-1917689">
                <a:off x="5675727" y="3196137"/>
                <a:ext cx="14798" cy="13377"/>
              </a:xfrm>
              <a:custGeom>
                <a:avLst/>
                <a:gdLst>
                  <a:gd name="connsiteX0" fmla="*/ 14779 w 14798"/>
                  <a:gd name="connsiteY0" fmla="*/ 13278 h 13377"/>
                  <a:gd name="connsiteX1" fmla="*/ 14779 w 14798"/>
                  <a:gd name="connsiteY1" fmla="*/ 13278 h 13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98" h="13377">
                    <a:moveTo>
                      <a:pt x="14779" y="13278"/>
                    </a:moveTo>
                    <a:cubicBezTo>
                      <a:pt x="4365" y="-13969"/>
                      <a:pt x="-12535" y="7973"/>
                      <a:pt x="14779" y="1327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5D22A36-2EE2-EB42-BBB1-9F2FF23279BE}"/>
                  </a:ext>
                </a:extLst>
              </p:cNvPr>
              <p:cNvSpPr/>
              <p:nvPr/>
            </p:nvSpPr>
            <p:spPr>
              <a:xfrm rot="-1917689">
                <a:off x="5700177" y="3191848"/>
                <a:ext cx="30440" cy="24698"/>
              </a:xfrm>
              <a:custGeom>
                <a:avLst/>
                <a:gdLst>
                  <a:gd name="connsiteX0" fmla="*/ 30421 w 30440"/>
                  <a:gd name="connsiteY0" fmla="*/ 22769 h 24698"/>
                  <a:gd name="connsiteX1" fmla="*/ -20 w 30440"/>
                  <a:gd name="connsiteY1" fmla="*/ -100 h 24698"/>
                  <a:gd name="connsiteX2" fmla="*/ 30421 w 30440"/>
                  <a:gd name="connsiteY2" fmla="*/ 22769 h 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440" h="24698">
                    <a:moveTo>
                      <a:pt x="30421" y="22769"/>
                    </a:moveTo>
                    <a:cubicBezTo>
                      <a:pt x="26570" y="15146"/>
                      <a:pt x="4012" y="570"/>
                      <a:pt x="-20" y="-100"/>
                    </a:cubicBezTo>
                    <a:cubicBezTo>
                      <a:pt x="4864" y="6647"/>
                      <a:pt x="17836" y="31474"/>
                      <a:pt x="30421" y="2276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559EE380-C79F-7848-8676-97A5FB1DADA2}"/>
                  </a:ext>
                </a:extLst>
              </p:cNvPr>
              <p:cNvSpPr/>
              <p:nvPr/>
            </p:nvSpPr>
            <p:spPr>
              <a:xfrm rot="-1917689">
                <a:off x="5770119" y="3191559"/>
                <a:ext cx="47135" cy="29510"/>
              </a:xfrm>
              <a:custGeom>
                <a:avLst/>
                <a:gdLst>
                  <a:gd name="connsiteX0" fmla="*/ 47117 w 47135"/>
                  <a:gd name="connsiteY0" fmla="*/ 29152 h 29510"/>
                  <a:gd name="connsiteX1" fmla="*/ 2929 w 47135"/>
                  <a:gd name="connsiteY1" fmla="*/ 926 h 29510"/>
                  <a:gd name="connsiteX2" fmla="*/ 47117 w 47135"/>
                  <a:gd name="connsiteY2" fmla="*/ 29152 h 29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35" h="29510">
                    <a:moveTo>
                      <a:pt x="47117" y="29152"/>
                    </a:moveTo>
                    <a:cubicBezTo>
                      <a:pt x="34403" y="21142"/>
                      <a:pt x="4997" y="2085"/>
                      <a:pt x="2929" y="926"/>
                    </a:cubicBezTo>
                    <a:cubicBezTo>
                      <a:pt x="-11179" y="-6929"/>
                      <a:pt x="28951" y="32963"/>
                      <a:pt x="47117" y="2915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8AC66900-8B12-1F47-9649-47F12DE6F128}"/>
                  </a:ext>
                </a:extLst>
              </p:cNvPr>
              <p:cNvSpPr/>
              <p:nvPr/>
            </p:nvSpPr>
            <p:spPr>
              <a:xfrm rot="-1917689">
                <a:off x="5597240" y="3190566"/>
                <a:ext cx="68761" cy="43991"/>
              </a:xfrm>
              <a:custGeom>
                <a:avLst/>
                <a:gdLst>
                  <a:gd name="connsiteX0" fmla="*/ -20 w 68761"/>
                  <a:gd name="connsiteY0" fmla="*/ -67 h 43991"/>
                  <a:gd name="connsiteX1" fmla="*/ 68742 w 68761"/>
                  <a:gd name="connsiteY1" fmla="*/ 43894 h 43991"/>
                  <a:gd name="connsiteX2" fmla="*/ -20 w 68761"/>
                  <a:gd name="connsiteY2" fmla="*/ -67 h 43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761" h="43991">
                    <a:moveTo>
                      <a:pt x="-20" y="-67"/>
                    </a:moveTo>
                    <a:cubicBezTo>
                      <a:pt x="17216" y="14380"/>
                      <a:pt x="47061" y="37352"/>
                      <a:pt x="68742" y="43894"/>
                    </a:cubicBezTo>
                    <a:cubicBezTo>
                      <a:pt x="49000" y="30708"/>
                      <a:pt x="22306" y="-1227"/>
                      <a:pt x="-20" y="-6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CBFDEDE6-6B4F-C247-A3F3-B9FC4A3BE386}"/>
                  </a:ext>
                </a:extLst>
              </p:cNvPr>
              <p:cNvSpPr/>
              <p:nvPr/>
            </p:nvSpPr>
            <p:spPr>
              <a:xfrm rot="-1917689">
                <a:off x="5822172" y="3202226"/>
                <a:ext cx="50699" cy="28947"/>
              </a:xfrm>
              <a:custGeom>
                <a:avLst/>
                <a:gdLst>
                  <a:gd name="connsiteX0" fmla="*/ -19 w 50699"/>
                  <a:gd name="connsiteY0" fmla="*/ -102 h 28947"/>
                  <a:gd name="connsiteX1" fmla="*/ 50681 w 50699"/>
                  <a:gd name="connsiteY1" fmla="*/ 28845 h 28947"/>
                  <a:gd name="connsiteX2" fmla="*/ -19 w 50699"/>
                  <a:gd name="connsiteY2" fmla="*/ -102 h 2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699" h="28947">
                    <a:moveTo>
                      <a:pt x="-19" y="-102"/>
                    </a:moveTo>
                    <a:cubicBezTo>
                      <a:pt x="16571" y="8267"/>
                      <a:pt x="35512" y="27196"/>
                      <a:pt x="50681" y="28845"/>
                    </a:cubicBezTo>
                    <a:cubicBezTo>
                      <a:pt x="46133" y="12363"/>
                      <a:pt x="14426" y="1391"/>
                      <a:pt x="-19" y="-10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CBE199D2-E947-C44F-A02A-AB4EF3A1781F}"/>
                  </a:ext>
                </a:extLst>
              </p:cNvPr>
              <p:cNvSpPr/>
              <p:nvPr/>
            </p:nvSpPr>
            <p:spPr>
              <a:xfrm rot="-1917689">
                <a:off x="5919505" y="3210199"/>
                <a:ext cx="48993" cy="55583"/>
              </a:xfrm>
              <a:custGeom>
                <a:avLst/>
                <a:gdLst>
                  <a:gd name="connsiteX0" fmla="*/ 48976 w 48993"/>
                  <a:gd name="connsiteY0" fmla="*/ 21202 h 55583"/>
                  <a:gd name="connsiteX1" fmla="*/ -18 w 48993"/>
                  <a:gd name="connsiteY1" fmla="*/ 213 h 55583"/>
                  <a:gd name="connsiteX2" fmla="*/ 26908 w 48993"/>
                  <a:gd name="connsiteY2" fmla="*/ 55480 h 55583"/>
                  <a:gd name="connsiteX3" fmla="*/ 48976 w 48993"/>
                  <a:gd name="connsiteY3" fmla="*/ 21202 h 5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993" h="55583">
                    <a:moveTo>
                      <a:pt x="48976" y="21202"/>
                    </a:moveTo>
                    <a:cubicBezTo>
                      <a:pt x="33058" y="16206"/>
                      <a:pt x="14091" y="-2775"/>
                      <a:pt x="-18" y="213"/>
                    </a:cubicBezTo>
                    <a:cubicBezTo>
                      <a:pt x="11869" y="18034"/>
                      <a:pt x="16727" y="37272"/>
                      <a:pt x="26908" y="55480"/>
                    </a:cubicBezTo>
                    <a:cubicBezTo>
                      <a:pt x="34221" y="44071"/>
                      <a:pt x="41611" y="32585"/>
                      <a:pt x="48976" y="2120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8C44CAA5-3ABF-0149-8FE5-140BAAC9A3FC}"/>
                  </a:ext>
                </a:extLst>
              </p:cNvPr>
              <p:cNvSpPr/>
              <p:nvPr/>
            </p:nvSpPr>
            <p:spPr>
              <a:xfrm rot="-1917689">
                <a:off x="5824356" y="3176492"/>
                <a:ext cx="122384" cy="189725"/>
              </a:xfrm>
              <a:custGeom>
                <a:avLst/>
                <a:gdLst>
                  <a:gd name="connsiteX0" fmla="*/ 122363 w 122384"/>
                  <a:gd name="connsiteY0" fmla="*/ 143782 h 189725"/>
                  <a:gd name="connsiteX1" fmla="*/ 90864 w 122384"/>
                  <a:gd name="connsiteY1" fmla="*/ 57971 h 189725"/>
                  <a:gd name="connsiteX2" fmla="*/ -17 w 122384"/>
                  <a:gd name="connsiteY2" fmla="*/ -103 h 189725"/>
                  <a:gd name="connsiteX3" fmla="*/ 85954 w 122384"/>
                  <a:gd name="connsiteY3" fmla="*/ 189623 h 189725"/>
                  <a:gd name="connsiteX4" fmla="*/ 122363 w 122384"/>
                  <a:gd name="connsiteY4" fmla="*/ 143782 h 189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84" h="189725">
                    <a:moveTo>
                      <a:pt x="122363" y="143782"/>
                    </a:moveTo>
                    <a:cubicBezTo>
                      <a:pt x="122699" y="112852"/>
                      <a:pt x="99675" y="86944"/>
                      <a:pt x="90864" y="57971"/>
                    </a:cubicBezTo>
                    <a:cubicBezTo>
                      <a:pt x="56806" y="40819"/>
                      <a:pt x="29544" y="11048"/>
                      <a:pt x="-17" y="-103"/>
                    </a:cubicBezTo>
                    <a:cubicBezTo>
                      <a:pt x="32464" y="62246"/>
                      <a:pt x="54584" y="126913"/>
                      <a:pt x="85954" y="189623"/>
                    </a:cubicBezTo>
                    <a:cubicBezTo>
                      <a:pt x="97660" y="177081"/>
                      <a:pt x="112880" y="135309"/>
                      <a:pt x="122363" y="14378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AC7C4EA1-BCC4-3249-B8DA-8FF86A610B48}"/>
                  </a:ext>
                </a:extLst>
              </p:cNvPr>
              <p:cNvSpPr/>
              <p:nvPr/>
            </p:nvSpPr>
            <p:spPr>
              <a:xfrm rot="-1917689">
                <a:off x="5712989" y="3218388"/>
                <a:ext cx="17713" cy="26496"/>
              </a:xfrm>
              <a:custGeom>
                <a:avLst/>
                <a:gdLst>
                  <a:gd name="connsiteX0" fmla="*/ -19 w 17713"/>
                  <a:gd name="connsiteY0" fmla="*/ -52 h 26496"/>
                  <a:gd name="connsiteX1" fmla="*/ 14219 w 17713"/>
                  <a:gd name="connsiteY1" fmla="*/ 26397 h 26496"/>
                  <a:gd name="connsiteX2" fmla="*/ -19 w 17713"/>
                  <a:gd name="connsiteY2" fmla="*/ -52 h 2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713" h="26496">
                    <a:moveTo>
                      <a:pt x="-19" y="-52"/>
                    </a:moveTo>
                    <a:cubicBezTo>
                      <a:pt x="7242" y="8214"/>
                      <a:pt x="9542" y="17589"/>
                      <a:pt x="14219" y="26397"/>
                    </a:cubicBezTo>
                    <a:cubicBezTo>
                      <a:pt x="23703" y="15761"/>
                      <a:pt x="12049" y="-1108"/>
                      <a:pt x="-19" y="-5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5287CF41-B0EF-0B4B-92C9-2623253020F8}"/>
                  </a:ext>
                </a:extLst>
              </p:cNvPr>
              <p:cNvSpPr/>
              <p:nvPr/>
            </p:nvSpPr>
            <p:spPr>
              <a:xfrm rot="-1917689">
                <a:off x="5683451" y="1771367"/>
                <a:ext cx="172365" cy="298678"/>
              </a:xfrm>
              <a:custGeom>
                <a:avLst/>
                <a:gdLst>
                  <a:gd name="connsiteX0" fmla="*/ 139932 w 172365"/>
                  <a:gd name="connsiteY0" fmla="*/ 120665 h 298678"/>
                  <a:gd name="connsiteX1" fmla="*/ 109311 w 172365"/>
                  <a:gd name="connsiteY1" fmla="*/ 38924 h 298678"/>
                  <a:gd name="connsiteX2" fmla="*/ 139932 w 172365"/>
                  <a:gd name="connsiteY2" fmla="*/ 120665 h 298678"/>
                  <a:gd name="connsiteX3" fmla="*/ 164119 w 172365"/>
                  <a:gd name="connsiteY3" fmla="*/ 66995 h 298678"/>
                  <a:gd name="connsiteX4" fmla="*/ -46 w 172365"/>
                  <a:gd name="connsiteY4" fmla="*/ 31198 h 298678"/>
                  <a:gd name="connsiteX5" fmla="*/ 115565 w 172365"/>
                  <a:gd name="connsiteY5" fmla="*/ 298570 h 298678"/>
                  <a:gd name="connsiteX6" fmla="*/ 132232 w 172365"/>
                  <a:gd name="connsiteY6" fmla="*/ 278122 h 298678"/>
                  <a:gd name="connsiteX7" fmla="*/ 109182 w 172365"/>
                  <a:gd name="connsiteY7" fmla="*/ 211549 h 298678"/>
                  <a:gd name="connsiteX8" fmla="*/ 136961 w 172365"/>
                  <a:gd name="connsiteY8" fmla="*/ 270731 h 298678"/>
                  <a:gd name="connsiteX9" fmla="*/ 164119 w 172365"/>
                  <a:gd name="connsiteY9" fmla="*/ 66995 h 29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365" h="298678">
                    <a:moveTo>
                      <a:pt x="139932" y="120665"/>
                    </a:moveTo>
                    <a:cubicBezTo>
                      <a:pt x="135695" y="108767"/>
                      <a:pt x="135953" y="59913"/>
                      <a:pt x="109311" y="38924"/>
                    </a:cubicBezTo>
                    <a:cubicBezTo>
                      <a:pt x="140785" y="53114"/>
                      <a:pt x="138821" y="92826"/>
                      <a:pt x="139932" y="120665"/>
                    </a:cubicBezTo>
                    <a:close/>
                    <a:moveTo>
                      <a:pt x="164119" y="66995"/>
                    </a:moveTo>
                    <a:cubicBezTo>
                      <a:pt x="142465" y="-8179"/>
                      <a:pt x="55382" y="-20309"/>
                      <a:pt x="-46" y="31198"/>
                    </a:cubicBezTo>
                    <a:cubicBezTo>
                      <a:pt x="43366" y="119275"/>
                      <a:pt x="70344" y="210931"/>
                      <a:pt x="115565" y="298570"/>
                    </a:cubicBezTo>
                    <a:cubicBezTo>
                      <a:pt x="120578" y="289196"/>
                      <a:pt x="126263" y="282887"/>
                      <a:pt x="132232" y="278122"/>
                    </a:cubicBezTo>
                    <a:cubicBezTo>
                      <a:pt x="126392" y="255536"/>
                      <a:pt x="113601" y="234419"/>
                      <a:pt x="109182" y="211549"/>
                    </a:cubicBezTo>
                    <a:cubicBezTo>
                      <a:pt x="120113" y="230916"/>
                      <a:pt x="122438" y="252214"/>
                      <a:pt x="136961" y="270731"/>
                    </a:cubicBezTo>
                    <a:cubicBezTo>
                      <a:pt x="173809" y="212502"/>
                      <a:pt x="179985" y="122391"/>
                      <a:pt x="164119" y="6699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4D3581A0-4F44-884A-9C99-43720806E583}"/>
                  </a:ext>
                </a:extLst>
              </p:cNvPr>
              <p:cNvSpPr/>
              <p:nvPr/>
            </p:nvSpPr>
            <p:spPr>
              <a:xfrm rot="-1917689">
                <a:off x="5535033" y="2320352"/>
                <a:ext cx="123646" cy="252255"/>
              </a:xfrm>
              <a:custGeom>
                <a:avLst/>
                <a:gdLst>
                  <a:gd name="connsiteX0" fmla="*/ -36 w 123646"/>
                  <a:gd name="connsiteY0" fmla="*/ 18364 h 252255"/>
                  <a:gd name="connsiteX1" fmla="*/ 95600 w 123646"/>
                  <a:gd name="connsiteY1" fmla="*/ 252154 h 252255"/>
                  <a:gd name="connsiteX2" fmla="*/ 108882 w 123646"/>
                  <a:gd name="connsiteY2" fmla="*/ 177726 h 252255"/>
                  <a:gd name="connsiteX3" fmla="*/ 118882 w 123646"/>
                  <a:gd name="connsiteY3" fmla="*/ 194466 h 252255"/>
                  <a:gd name="connsiteX4" fmla="*/ 123611 w 123646"/>
                  <a:gd name="connsiteY4" fmla="*/ 187152 h 252255"/>
                  <a:gd name="connsiteX5" fmla="*/ 36037 w 123646"/>
                  <a:gd name="connsiteY5" fmla="*/ -102 h 252255"/>
                  <a:gd name="connsiteX6" fmla="*/ -36 w 123646"/>
                  <a:gd name="connsiteY6" fmla="*/ 18364 h 252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646" h="252255">
                    <a:moveTo>
                      <a:pt x="-36" y="18364"/>
                    </a:moveTo>
                    <a:cubicBezTo>
                      <a:pt x="39190" y="94697"/>
                      <a:pt x="59837" y="175099"/>
                      <a:pt x="95600" y="252154"/>
                    </a:cubicBezTo>
                    <a:cubicBezTo>
                      <a:pt x="109631" y="225293"/>
                      <a:pt x="121285" y="198895"/>
                      <a:pt x="108882" y="177726"/>
                    </a:cubicBezTo>
                    <a:cubicBezTo>
                      <a:pt x="114618" y="182799"/>
                      <a:pt x="111595" y="189830"/>
                      <a:pt x="118882" y="194466"/>
                    </a:cubicBezTo>
                    <a:cubicBezTo>
                      <a:pt x="120458" y="192045"/>
                      <a:pt x="122035" y="189599"/>
                      <a:pt x="123611" y="187152"/>
                    </a:cubicBezTo>
                    <a:cubicBezTo>
                      <a:pt x="96892" y="124210"/>
                      <a:pt x="72059" y="60857"/>
                      <a:pt x="36037" y="-102"/>
                    </a:cubicBezTo>
                    <a:cubicBezTo>
                      <a:pt x="24590" y="8526"/>
                      <a:pt x="10791" y="6491"/>
                      <a:pt x="-36" y="1836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67C65609-CA30-6941-9143-022ADDC1BBA9}"/>
                  </a:ext>
                </a:extLst>
              </p:cNvPr>
              <p:cNvSpPr/>
              <p:nvPr/>
            </p:nvSpPr>
            <p:spPr>
              <a:xfrm rot="-1917689">
                <a:off x="5853419" y="2498660"/>
                <a:ext cx="12474" cy="47575"/>
              </a:xfrm>
              <a:custGeom>
                <a:avLst/>
                <a:gdLst>
                  <a:gd name="connsiteX0" fmla="*/ 10407 w 12474"/>
                  <a:gd name="connsiteY0" fmla="*/ 37622 h 47575"/>
                  <a:gd name="connsiteX1" fmla="*/ -33 w 12474"/>
                  <a:gd name="connsiteY1" fmla="*/ -107 h 47575"/>
                  <a:gd name="connsiteX2" fmla="*/ 10407 w 12474"/>
                  <a:gd name="connsiteY2" fmla="*/ 37622 h 4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474" h="47575">
                    <a:moveTo>
                      <a:pt x="10407" y="37622"/>
                    </a:moveTo>
                    <a:cubicBezTo>
                      <a:pt x="8598" y="30334"/>
                      <a:pt x="7332" y="15345"/>
                      <a:pt x="-33" y="-107"/>
                    </a:cubicBezTo>
                    <a:cubicBezTo>
                      <a:pt x="794" y="15525"/>
                      <a:pt x="18288" y="69376"/>
                      <a:pt x="10407" y="3762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D01D134D-8AAD-6349-88BC-B1B855368BDE}"/>
                  </a:ext>
                </a:extLst>
              </p:cNvPr>
              <p:cNvSpPr/>
              <p:nvPr/>
            </p:nvSpPr>
            <p:spPr>
              <a:xfrm rot="-1917689">
                <a:off x="5773209" y="2467034"/>
                <a:ext cx="144009" cy="324571"/>
              </a:xfrm>
              <a:custGeom>
                <a:avLst/>
                <a:gdLst>
                  <a:gd name="connsiteX0" fmla="*/ 102375 w 144009"/>
                  <a:gd name="connsiteY0" fmla="*/ 234998 h 324571"/>
                  <a:gd name="connsiteX1" fmla="*/ 89765 w 144009"/>
                  <a:gd name="connsiteY1" fmla="*/ 206154 h 324571"/>
                  <a:gd name="connsiteX2" fmla="*/ 99352 w 144009"/>
                  <a:gd name="connsiteY2" fmla="*/ 201982 h 324571"/>
                  <a:gd name="connsiteX3" fmla="*/ 102375 w 144009"/>
                  <a:gd name="connsiteY3" fmla="*/ 234998 h 324571"/>
                  <a:gd name="connsiteX4" fmla="*/ 143979 w 144009"/>
                  <a:gd name="connsiteY4" fmla="*/ 251223 h 324571"/>
                  <a:gd name="connsiteX5" fmla="*/ 114288 w 144009"/>
                  <a:gd name="connsiteY5" fmla="*/ 173524 h 324571"/>
                  <a:gd name="connsiteX6" fmla="*/ 79791 w 144009"/>
                  <a:gd name="connsiteY6" fmla="*/ 103114 h 324571"/>
                  <a:gd name="connsiteX7" fmla="*/ 113771 w 144009"/>
                  <a:gd name="connsiteY7" fmla="*/ 190470 h 324571"/>
                  <a:gd name="connsiteX8" fmla="*/ 31831 w 144009"/>
                  <a:gd name="connsiteY8" fmla="*/ -106 h 324571"/>
                  <a:gd name="connsiteX9" fmla="*/ -31 w 144009"/>
                  <a:gd name="connsiteY9" fmla="*/ 27888 h 324571"/>
                  <a:gd name="connsiteX10" fmla="*/ 107259 w 144009"/>
                  <a:gd name="connsiteY10" fmla="*/ 324465 h 324571"/>
                  <a:gd name="connsiteX11" fmla="*/ 143979 w 144009"/>
                  <a:gd name="connsiteY11" fmla="*/ 251223 h 32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4009" h="324571">
                    <a:moveTo>
                      <a:pt x="102375" y="234998"/>
                    </a:moveTo>
                    <a:cubicBezTo>
                      <a:pt x="98396" y="225340"/>
                      <a:pt x="96070" y="215348"/>
                      <a:pt x="89765" y="206154"/>
                    </a:cubicBezTo>
                    <a:cubicBezTo>
                      <a:pt x="92711" y="203553"/>
                      <a:pt x="96484" y="205098"/>
                      <a:pt x="99352" y="201982"/>
                    </a:cubicBezTo>
                    <a:cubicBezTo>
                      <a:pt x="103771" y="212258"/>
                      <a:pt x="105967" y="222997"/>
                      <a:pt x="102375" y="234998"/>
                    </a:cubicBezTo>
                    <a:close/>
                    <a:moveTo>
                      <a:pt x="143979" y="251223"/>
                    </a:moveTo>
                    <a:cubicBezTo>
                      <a:pt x="136381" y="227349"/>
                      <a:pt x="124081" y="199793"/>
                      <a:pt x="114288" y="173524"/>
                    </a:cubicBezTo>
                    <a:cubicBezTo>
                      <a:pt x="105114" y="149007"/>
                      <a:pt x="100721" y="110351"/>
                      <a:pt x="79791" y="103114"/>
                    </a:cubicBezTo>
                    <a:cubicBezTo>
                      <a:pt x="92866" y="131803"/>
                      <a:pt x="105450" y="160673"/>
                      <a:pt x="113771" y="190470"/>
                    </a:cubicBezTo>
                    <a:cubicBezTo>
                      <a:pt x="85760" y="127091"/>
                      <a:pt x="63873" y="62398"/>
                      <a:pt x="31831" y="-106"/>
                    </a:cubicBezTo>
                    <a:cubicBezTo>
                      <a:pt x="21546" y="10891"/>
                      <a:pt x="11546" y="23175"/>
                      <a:pt x="-31" y="27888"/>
                    </a:cubicBezTo>
                    <a:cubicBezTo>
                      <a:pt x="38834" y="126035"/>
                      <a:pt x="71108" y="225701"/>
                      <a:pt x="107259" y="324465"/>
                    </a:cubicBezTo>
                    <a:cubicBezTo>
                      <a:pt x="119585" y="300051"/>
                      <a:pt x="132040" y="275585"/>
                      <a:pt x="143979" y="25122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89CFEA79-94E0-1642-9D6B-C3F42F360198}"/>
                  </a:ext>
                </a:extLst>
              </p:cNvPr>
              <p:cNvSpPr/>
              <p:nvPr/>
            </p:nvSpPr>
            <p:spPr>
              <a:xfrm rot="-1917689">
                <a:off x="5991541" y="2671545"/>
                <a:ext cx="16873" cy="38372"/>
              </a:xfrm>
              <a:custGeom>
                <a:avLst/>
                <a:gdLst>
                  <a:gd name="connsiteX0" fmla="*/ 16845 w 16873"/>
                  <a:gd name="connsiteY0" fmla="*/ 38264 h 38372"/>
                  <a:gd name="connsiteX1" fmla="*/ -28 w 16873"/>
                  <a:gd name="connsiteY1" fmla="*/ -109 h 38372"/>
                  <a:gd name="connsiteX2" fmla="*/ 16845 w 16873"/>
                  <a:gd name="connsiteY2" fmla="*/ 38264 h 3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73" h="38372">
                    <a:moveTo>
                      <a:pt x="16845" y="38264"/>
                    </a:moveTo>
                    <a:cubicBezTo>
                      <a:pt x="9610" y="27216"/>
                      <a:pt x="11445" y="3085"/>
                      <a:pt x="-28" y="-109"/>
                    </a:cubicBezTo>
                    <a:cubicBezTo>
                      <a:pt x="6096" y="11223"/>
                      <a:pt x="9248" y="34247"/>
                      <a:pt x="16845" y="3826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9524E6FF-5B88-3243-985F-7CE66E41ACBF}"/>
                  </a:ext>
                </a:extLst>
              </p:cNvPr>
              <p:cNvSpPr/>
              <p:nvPr/>
            </p:nvSpPr>
            <p:spPr>
              <a:xfrm rot="-1917689">
                <a:off x="5200568" y="2999564"/>
                <a:ext cx="1228017" cy="1141935"/>
              </a:xfrm>
              <a:custGeom>
                <a:avLst/>
                <a:gdLst>
                  <a:gd name="connsiteX0" fmla="*/ 629954 w 1228017"/>
                  <a:gd name="connsiteY0" fmla="*/ 970395 h 1141935"/>
                  <a:gd name="connsiteX1" fmla="*/ 870090 w 1228017"/>
                  <a:gd name="connsiteY1" fmla="*/ 591870 h 1141935"/>
                  <a:gd name="connsiteX2" fmla="*/ 906783 w 1228017"/>
                  <a:gd name="connsiteY2" fmla="*/ 604953 h 1141935"/>
                  <a:gd name="connsiteX3" fmla="*/ 629954 w 1228017"/>
                  <a:gd name="connsiteY3" fmla="*/ 970395 h 1141935"/>
                  <a:gd name="connsiteX4" fmla="*/ 649877 w 1228017"/>
                  <a:gd name="connsiteY4" fmla="*/ 858728 h 1141935"/>
                  <a:gd name="connsiteX5" fmla="*/ 633391 w 1228017"/>
                  <a:gd name="connsiteY5" fmla="*/ 889761 h 1141935"/>
                  <a:gd name="connsiteX6" fmla="*/ 649877 w 1228017"/>
                  <a:gd name="connsiteY6" fmla="*/ 858728 h 1141935"/>
                  <a:gd name="connsiteX7" fmla="*/ 725435 w 1228017"/>
                  <a:gd name="connsiteY7" fmla="*/ 741292 h 1141935"/>
                  <a:gd name="connsiteX8" fmla="*/ 704297 w 1228017"/>
                  <a:gd name="connsiteY8" fmla="*/ 779510 h 1141935"/>
                  <a:gd name="connsiteX9" fmla="*/ 725435 w 1228017"/>
                  <a:gd name="connsiteY9" fmla="*/ 741292 h 1141935"/>
                  <a:gd name="connsiteX10" fmla="*/ 774092 w 1228017"/>
                  <a:gd name="connsiteY10" fmla="*/ 654889 h 1141935"/>
                  <a:gd name="connsiteX11" fmla="*/ 834817 w 1228017"/>
                  <a:gd name="connsiteY11" fmla="*/ 565911 h 1141935"/>
                  <a:gd name="connsiteX12" fmla="*/ 749105 w 1228017"/>
                  <a:gd name="connsiteY12" fmla="*/ 704516 h 1141935"/>
                  <a:gd name="connsiteX13" fmla="*/ 774092 w 1228017"/>
                  <a:gd name="connsiteY13" fmla="*/ 654889 h 1141935"/>
                  <a:gd name="connsiteX14" fmla="*/ 897636 w 1228017"/>
                  <a:gd name="connsiteY14" fmla="*/ 505853 h 1141935"/>
                  <a:gd name="connsiteX15" fmla="*/ 945777 w 1228017"/>
                  <a:gd name="connsiteY15" fmla="*/ 522799 h 1141935"/>
                  <a:gd name="connsiteX16" fmla="*/ 919187 w 1228017"/>
                  <a:gd name="connsiteY16" fmla="*/ 574898 h 1141935"/>
                  <a:gd name="connsiteX17" fmla="*/ 873216 w 1228017"/>
                  <a:gd name="connsiteY17" fmla="*/ 538560 h 1141935"/>
                  <a:gd name="connsiteX18" fmla="*/ 897636 w 1228017"/>
                  <a:gd name="connsiteY18" fmla="*/ 505853 h 1141935"/>
                  <a:gd name="connsiteX19" fmla="*/ 904638 w 1228017"/>
                  <a:gd name="connsiteY19" fmla="*/ 759088 h 1141935"/>
                  <a:gd name="connsiteX20" fmla="*/ 922675 w 1228017"/>
                  <a:gd name="connsiteY20" fmla="*/ 725660 h 1141935"/>
                  <a:gd name="connsiteX21" fmla="*/ 904638 w 1228017"/>
                  <a:gd name="connsiteY21" fmla="*/ 759088 h 1141935"/>
                  <a:gd name="connsiteX22" fmla="*/ 698431 w 1228017"/>
                  <a:gd name="connsiteY22" fmla="*/ 1041835 h 1141935"/>
                  <a:gd name="connsiteX23" fmla="*/ 736598 w 1228017"/>
                  <a:gd name="connsiteY23" fmla="*/ 1004055 h 1141935"/>
                  <a:gd name="connsiteX24" fmla="*/ 698431 w 1228017"/>
                  <a:gd name="connsiteY24" fmla="*/ 1041835 h 1141935"/>
                  <a:gd name="connsiteX25" fmla="*/ 595405 w 1228017"/>
                  <a:gd name="connsiteY25" fmla="*/ 937997 h 1141935"/>
                  <a:gd name="connsiteX26" fmla="*/ 605535 w 1228017"/>
                  <a:gd name="connsiteY26" fmla="*/ 916828 h 1141935"/>
                  <a:gd name="connsiteX27" fmla="*/ 595405 w 1228017"/>
                  <a:gd name="connsiteY27" fmla="*/ 937997 h 1141935"/>
                  <a:gd name="connsiteX28" fmla="*/ 538272 w 1228017"/>
                  <a:gd name="connsiteY28" fmla="*/ 638870 h 1141935"/>
                  <a:gd name="connsiteX29" fmla="*/ 554706 w 1228017"/>
                  <a:gd name="connsiteY29" fmla="*/ 607966 h 1141935"/>
                  <a:gd name="connsiteX30" fmla="*/ 538272 w 1228017"/>
                  <a:gd name="connsiteY30" fmla="*/ 638870 h 1141935"/>
                  <a:gd name="connsiteX31" fmla="*/ 366019 w 1228017"/>
                  <a:gd name="connsiteY31" fmla="*/ 1057390 h 1141935"/>
                  <a:gd name="connsiteX32" fmla="*/ 388371 w 1228017"/>
                  <a:gd name="connsiteY32" fmla="*/ 995659 h 1141935"/>
                  <a:gd name="connsiteX33" fmla="*/ 366019 w 1228017"/>
                  <a:gd name="connsiteY33" fmla="*/ 1057390 h 1141935"/>
                  <a:gd name="connsiteX34" fmla="*/ 545688 w 1228017"/>
                  <a:gd name="connsiteY34" fmla="*/ 422541 h 1141935"/>
                  <a:gd name="connsiteX35" fmla="*/ 532458 w 1228017"/>
                  <a:gd name="connsiteY35" fmla="*/ 448578 h 1141935"/>
                  <a:gd name="connsiteX36" fmla="*/ 545688 w 1228017"/>
                  <a:gd name="connsiteY36" fmla="*/ 422541 h 1141935"/>
                  <a:gd name="connsiteX37" fmla="*/ 667965 w 1228017"/>
                  <a:gd name="connsiteY37" fmla="*/ 286459 h 1141935"/>
                  <a:gd name="connsiteX38" fmla="*/ 671480 w 1228017"/>
                  <a:gd name="connsiteY38" fmla="*/ 302530 h 1141935"/>
                  <a:gd name="connsiteX39" fmla="*/ 649050 w 1228017"/>
                  <a:gd name="connsiteY39" fmla="*/ 315844 h 1141935"/>
                  <a:gd name="connsiteX40" fmla="*/ 667965 w 1228017"/>
                  <a:gd name="connsiteY40" fmla="*/ 286459 h 1141935"/>
                  <a:gd name="connsiteX41" fmla="*/ 798486 w 1228017"/>
                  <a:gd name="connsiteY41" fmla="*/ 977992 h 1141935"/>
                  <a:gd name="connsiteX42" fmla="*/ 986449 w 1228017"/>
                  <a:gd name="connsiteY42" fmla="*/ 718036 h 1141935"/>
                  <a:gd name="connsiteX43" fmla="*/ 943890 w 1228017"/>
                  <a:gd name="connsiteY43" fmla="*/ 601064 h 1141935"/>
                  <a:gd name="connsiteX44" fmla="*/ 1008827 w 1228017"/>
                  <a:gd name="connsiteY44" fmla="*/ 473224 h 1141935"/>
                  <a:gd name="connsiteX45" fmla="*/ 1035495 w 1228017"/>
                  <a:gd name="connsiteY45" fmla="*/ 469567 h 1141935"/>
                  <a:gd name="connsiteX46" fmla="*/ 1228006 w 1228017"/>
                  <a:gd name="connsiteY46" fmla="*/ 143476 h 1141935"/>
                  <a:gd name="connsiteX47" fmla="*/ 1181700 w 1228017"/>
                  <a:gd name="connsiteY47" fmla="*/ -100 h 1141935"/>
                  <a:gd name="connsiteX48" fmla="*/ 1067950 w 1228017"/>
                  <a:gd name="connsiteY48" fmla="*/ 203585 h 1141935"/>
                  <a:gd name="connsiteX49" fmla="*/ 1105419 w 1228017"/>
                  <a:gd name="connsiteY49" fmla="*/ 307011 h 1141935"/>
                  <a:gd name="connsiteX50" fmla="*/ 1064126 w 1228017"/>
                  <a:gd name="connsiteY50" fmla="*/ 214916 h 1141935"/>
                  <a:gd name="connsiteX51" fmla="*/ 1027200 w 1228017"/>
                  <a:gd name="connsiteY51" fmla="*/ 277703 h 1141935"/>
                  <a:gd name="connsiteX52" fmla="*/ 1066219 w 1228017"/>
                  <a:gd name="connsiteY52" fmla="*/ 378683 h 1141935"/>
                  <a:gd name="connsiteX53" fmla="*/ 1020921 w 1228017"/>
                  <a:gd name="connsiteY53" fmla="*/ 287490 h 1141935"/>
                  <a:gd name="connsiteX54" fmla="*/ 1018957 w 1228017"/>
                  <a:gd name="connsiteY54" fmla="*/ 317364 h 1141935"/>
                  <a:gd name="connsiteX55" fmla="*/ 1008336 w 1228017"/>
                  <a:gd name="connsiteY55" fmla="*/ 307088 h 1141935"/>
                  <a:gd name="connsiteX56" fmla="*/ 1038751 w 1228017"/>
                  <a:gd name="connsiteY56" fmla="*/ 426739 h 1141935"/>
                  <a:gd name="connsiteX57" fmla="*/ 992548 w 1228017"/>
                  <a:gd name="connsiteY57" fmla="*/ 331580 h 1141935"/>
                  <a:gd name="connsiteX58" fmla="*/ 928799 w 1228017"/>
                  <a:gd name="connsiteY58" fmla="*/ 435933 h 1141935"/>
                  <a:gd name="connsiteX59" fmla="*/ 930918 w 1228017"/>
                  <a:gd name="connsiteY59" fmla="*/ 464931 h 1141935"/>
                  <a:gd name="connsiteX60" fmla="*/ 912029 w 1228017"/>
                  <a:gd name="connsiteY60" fmla="*/ 445925 h 1141935"/>
                  <a:gd name="connsiteX61" fmla="*/ 847092 w 1228017"/>
                  <a:gd name="connsiteY61" fmla="*/ 525349 h 1141935"/>
                  <a:gd name="connsiteX62" fmla="*/ 800682 w 1228017"/>
                  <a:gd name="connsiteY62" fmla="*/ 554399 h 1141935"/>
                  <a:gd name="connsiteX63" fmla="*/ 549978 w 1228017"/>
                  <a:gd name="connsiteY63" fmla="*/ 933207 h 1141935"/>
                  <a:gd name="connsiteX64" fmla="*/ 542665 w 1228017"/>
                  <a:gd name="connsiteY64" fmla="*/ 928468 h 1141935"/>
                  <a:gd name="connsiteX65" fmla="*/ 831122 w 1228017"/>
                  <a:gd name="connsiteY65" fmla="*/ 490968 h 1141935"/>
                  <a:gd name="connsiteX66" fmla="*/ 729543 w 1228017"/>
                  <a:gd name="connsiteY66" fmla="*/ 287850 h 1141935"/>
                  <a:gd name="connsiteX67" fmla="*/ 378448 w 1228017"/>
                  <a:gd name="connsiteY67" fmla="*/ 844203 h 1141935"/>
                  <a:gd name="connsiteX68" fmla="*/ 299299 w 1228017"/>
                  <a:gd name="connsiteY68" fmla="*/ 810903 h 1141935"/>
                  <a:gd name="connsiteX69" fmla="*/ 709698 w 1228017"/>
                  <a:gd name="connsiteY69" fmla="*/ 264801 h 1141935"/>
                  <a:gd name="connsiteX70" fmla="*/ 610496 w 1228017"/>
                  <a:gd name="connsiteY70" fmla="*/ 149554 h 1141935"/>
                  <a:gd name="connsiteX71" fmla="*/ 128519 w 1228017"/>
                  <a:gd name="connsiteY71" fmla="*/ 763929 h 1141935"/>
                  <a:gd name="connsiteX72" fmla="*/ -11 w 1228017"/>
                  <a:gd name="connsiteY72" fmla="*/ 775081 h 1141935"/>
                  <a:gd name="connsiteX73" fmla="*/ 121491 w 1228017"/>
                  <a:gd name="connsiteY73" fmla="*/ 780231 h 1141935"/>
                  <a:gd name="connsiteX74" fmla="*/ 112421 w 1228017"/>
                  <a:gd name="connsiteY74" fmla="*/ 815823 h 1141935"/>
                  <a:gd name="connsiteX75" fmla="*/ 29989 w 1228017"/>
                  <a:gd name="connsiteY75" fmla="*/ 960068 h 1141935"/>
                  <a:gd name="connsiteX76" fmla="*/ 77174 w 1228017"/>
                  <a:gd name="connsiteY76" fmla="*/ 972970 h 1141935"/>
                  <a:gd name="connsiteX77" fmla="*/ 209736 w 1228017"/>
                  <a:gd name="connsiteY77" fmla="*/ 874618 h 1141935"/>
                  <a:gd name="connsiteX78" fmla="*/ 229400 w 1228017"/>
                  <a:gd name="connsiteY78" fmla="*/ 887211 h 1141935"/>
                  <a:gd name="connsiteX79" fmla="*/ 288265 w 1228017"/>
                  <a:gd name="connsiteY79" fmla="*/ 828055 h 1141935"/>
                  <a:gd name="connsiteX80" fmla="*/ 372996 w 1228017"/>
                  <a:gd name="connsiteY80" fmla="*/ 858032 h 1141935"/>
                  <a:gd name="connsiteX81" fmla="*/ 329455 w 1228017"/>
                  <a:gd name="connsiteY81" fmla="*/ 958008 h 1141935"/>
                  <a:gd name="connsiteX82" fmla="*/ 347517 w 1228017"/>
                  <a:gd name="connsiteY82" fmla="*/ 973022 h 1141935"/>
                  <a:gd name="connsiteX83" fmla="*/ 317594 w 1228017"/>
                  <a:gd name="connsiteY83" fmla="*/ 1067898 h 1141935"/>
                  <a:gd name="connsiteX84" fmla="*/ 97071 w 1228017"/>
                  <a:gd name="connsiteY84" fmla="*/ 1044385 h 1141935"/>
                  <a:gd name="connsiteX85" fmla="*/ 270022 w 1228017"/>
                  <a:gd name="connsiteY85" fmla="*/ 1071992 h 1141935"/>
                  <a:gd name="connsiteX86" fmla="*/ 319791 w 1228017"/>
                  <a:gd name="connsiteY86" fmla="*/ 1096948 h 1141935"/>
                  <a:gd name="connsiteX87" fmla="*/ 240719 w 1228017"/>
                  <a:gd name="connsiteY87" fmla="*/ 1112091 h 1141935"/>
                  <a:gd name="connsiteX88" fmla="*/ 335993 w 1228017"/>
                  <a:gd name="connsiteY88" fmla="*/ 1141836 h 1141935"/>
                  <a:gd name="connsiteX89" fmla="*/ 454885 w 1228017"/>
                  <a:gd name="connsiteY89" fmla="*/ 1134908 h 1141935"/>
                  <a:gd name="connsiteX90" fmla="*/ 427132 w 1228017"/>
                  <a:gd name="connsiteY90" fmla="*/ 1124092 h 1141935"/>
                  <a:gd name="connsiteX91" fmla="*/ 567032 w 1228017"/>
                  <a:gd name="connsiteY91" fmla="*/ 1116752 h 1141935"/>
                  <a:gd name="connsiteX92" fmla="*/ 408682 w 1228017"/>
                  <a:gd name="connsiteY92" fmla="*/ 1088140 h 1141935"/>
                  <a:gd name="connsiteX93" fmla="*/ 437520 w 1228017"/>
                  <a:gd name="connsiteY93" fmla="*/ 1027078 h 1141935"/>
                  <a:gd name="connsiteX94" fmla="*/ 456978 w 1228017"/>
                  <a:gd name="connsiteY94" fmla="*/ 1029190 h 1141935"/>
                  <a:gd name="connsiteX95" fmla="*/ 537910 w 1228017"/>
                  <a:gd name="connsiteY95" fmla="*/ 935885 h 1141935"/>
                  <a:gd name="connsiteX96" fmla="*/ 577730 w 1228017"/>
                  <a:gd name="connsiteY96" fmla="*/ 992363 h 1141935"/>
                  <a:gd name="connsiteX97" fmla="*/ 621659 w 1228017"/>
                  <a:gd name="connsiteY97" fmla="*/ 1048042 h 1141935"/>
                  <a:gd name="connsiteX98" fmla="*/ 798486 w 1228017"/>
                  <a:gd name="connsiteY98" fmla="*/ 977992 h 1141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1228017" h="1141935">
                    <a:moveTo>
                      <a:pt x="629954" y="970395"/>
                    </a:moveTo>
                    <a:cubicBezTo>
                      <a:pt x="714504" y="843559"/>
                      <a:pt x="790630" y="711057"/>
                      <a:pt x="870090" y="591870"/>
                    </a:cubicBezTo>
                    <a:cubicBezTo>
                      <a:pt x="877919" y="576238"/>
                      <a:pt x="894793" y="601682"/>
                      <a:pt x="906783" y="604953"/>
                    </a:cubicBezTo>
                    <a:cubicBezTo>
                      <a:pt x="810605" y="708945"/>
                      <a:pt x="734530" y="904646"/>
                      <a:pt x="629954" y="970395"/>
                    </a:cubicBezTo>
                    <a:close/>
                    <a:moveTo>
                      <a:pt x="649877" y="858728"/>
                    </a:moveTo>
                    <a:cubicBezTo>
                      <a:pt x="657293" y="857955"/>
                      <a:pt x="637499" y="881030"/>
                      <a:pt x="633391" y="889761"/>
                    </a:cubicBezTo>
                    <a:cubicBezTo>
                      <a:pt x="625923" y="890534"/>
                      <a:pt x="645743" y="867484"/>
                      <a:pt x="649877" y="858728"/>
                    </a:cubicBezTo>
                    <a:close/>
                    <a:moveTo>
                      <a:pt x="725435" y="741292"/>
                    </a:moveTo>
                    <a:cubicBezTo>
                      <a:pt x="731766" y="742734"/>
                      <a:pt x="709672" y="768513"/>
                      <a:pt x="704297" y="779510"/>
                    </a:cubicBezTo>
                    <a:cubicBezTo>
                      <a:pt x="697966" y="777991"/>
                      <a:pt x="720060" y="752314"/>
                      <a:pt x="725435" y="741292"/>
                    </a:cubicBezTo>
                    <a:close/>
                    <a:moveTo>
                      <a:pt x="774092" y="654889"/>
                    </a:moveTo>
                    <a:cubicBezTo>
                      <a:pt x="789364" y="628620"/>
                      <a:pt x="814352" y="591201"/>
                      <a:pt x="834817" y="565911"/>
                    </a:cubicBezTo>
                    <a:cubicBezTo>
                      <a:pt x="817479" y="593492"/>
                      <a:pt x="767038" y="679381"/>
                      <a:pt x="749105" y="704516"/>
                    </a:cubicBezTo>
                    <a:cubicBezTo>
                      <a:pt x="714814" y="752572"/>
                      <a:pt x="767296" y="666478"/>
                      <a:pt x="774092" y="654889"/>
                    </a:cubicBezTo>
                    <a:close/>
                    <a:moveTo>
                      <a:pt x="897636" y="505853"/>
                    </a:moveTo>
                    <a:cubicBezTo>
                      <a:pt x="915130" y="517829"/>
                      <a:pt x="931952" y="527306"/>
                      <a:pt x="945777" y="522799"/>
                    </a:cubicBezTo>
                    <a:cubicBezTo>
                      <a:pt x="951332" y="536964"/>
                      <a:pt x="926525" y="557824"/>
                      <a:pt x="919187" y="574898"/>
                    </a:cubicBezTo>
                    <a:cubicBezTo>
                      <a:pt x="900995" y="563387"/>
                      <a:pt x="887765" y="550793"/>
                      <a:pt x="873216" y="538560"/>
                    </a:cubicBezTo>
                    <a:cubicBezTo>
                      <a:pt x="880659" y="524267"/>
                      <a:pt x="889470" y="516387"/>
                      <a:pt x="897636" y="505853"/>
                    </a:cubicBezTo>
                    <a:close/>
                    <a:moveTo>
                      <a:pt x="904638" y="759088"/>
                    </a:moveTo>
                    <a:cubicBezTo>
                      <a:pt x="903527" y="748786"/>
                      <a:pt x="912804" y="732252"/>
                      <a:pt x="922675" y="725660"/>
                    </a:cubicBezTo>
                    <a:cubicBezTo>
                      <a:pt x="924587" y="735060"/>
                      <a:pt x="909367" y="748168"/>
                      <a:pt x="904638" y="759088"/>
                    </a:cubicBezTo>
                    <a:close/>
                    <a:moveTo>
                      <a:pt x="698431" y="1041835"/>
                    </a:moveTo>
                    <a:cubicBezTo>
                      <a:pt x="703083" y="1030555"/>
                      <a:pt x="725822" y="1019069"/>
                      <a:pt x="736598" y="1004055"/>
                    </a:cubicBezTo>
                    <a:cubicBezTo>
                      <a:pt x="733962" y="1024374"/>
                      <a:pt x="710628" y="1033182"/>
                      <a:pt x="698431" y="1041835"/>
                    </a:cubicBezTo>
                    <a:close/>
                    <a:moveTo>
                      <a:pt x="595405" y="937997"/>
                    </a:moveTo>
                    <a:cubicBezTo>
                      <a:pt x="586826" y="941809"/>
                      <a:pt x="602770" y="922468"/>
                      <a:pt x="605535" y="916828"/>
                    </a:cubicBezTo>
                    <a:cubicBezTo>
                      <a:pt x="614062" y="913068"/>
                      <a:pt x="598093" y="932306"/>
                      <a:pt x="595405" y="937997"/>
                    </a:cubicBezTo>
                    <a:close/>
                    <a:moveTo>
                      <a:pt x="538272" y="638870"/>
                    </a:moveTo>
                    <a:cubicBezTo>
                      <a:pt x="535791" y="630294"/>
                      <a:pt x="550469" y="617959"/>
                      <a:pt x="554706" y="607966"/>
                    </a:cubicBezTo>
                    <a:cubicBezTo>
                      <a:pt x="557885" y="607425"/>
                      <a:pt x="546980" y="636501"/>
                      <a:pt x="538272" y="638870"/>
                    </a:cubicBezTo>
                    <a:close/>
                    <a:moveTo>
                      <a:pt x="366019" y="1057390"/>
                    </a:moveTo>
                    <a:cubicBezTo>
                      <a:pt x="364882" y="1038668"/>
                      <a:pt x="377286" y="1017086"/>
                      <a:pt x="388371" y="995659"/>
                    </a:cubicBezTo>
                    <a:cubicBezTo>
                      <a:pt x="385865" y="1015257"/>
                      <a:pt x="378423" y="1035757"/>
                      <a:pt x="366019" y="1057390"/>
                    </a:cubicBezTo>
                    <a:close/>
                    <a:moveTo>
                      <a:pt x="545688" y="422541"/>
                    </a:moveTo>
                    <a:cubicBezTo>
                      <a:pt x="549228" y="429546"/>
                      <a:pt x="535714" y="440182"/>
                      <a:pt x="532458" y="448578"/>
                    </a:cubicBezTo>
                    <a:cubicBezTo>
                      <a:pt x="521941" y="440105"/>
                      <a:pt x="542355" y="429546"/>
                      <a:pt x="545688" y="422541"/>
                    </a:cubicBezTo>
                    <a:close/>
                    <a:moveTo>
                      <a:pt x="667965" y="286459"/>
                    </a:moveTo>
                    <a:cubicBezTo>
                      <a:pt x="673237" y="290940"/>
                      <a:pt x="668637" y="297585"/>
                      <a:pt x="671480" y="302530"/>
                    </a:cubicBezTo>
                    <a:cubicBezTo>
                      <a:pt x="664968" y="311569"/>
                      <a:pt x="655149" y="305208"/>
                      <a:pt x="649050" y="315844"/>
                    </a:cubicBezTo>
                    <a:cubicBezTo>
                      <a:pt x="646466" y="303405"/>
                      <a:pt x="663392" y="298306"/>
                      <a:pt x="667965" y="286459"/>
                    </a:cubicBezTo>
                    <a:close/>
                    <a:moveTo>
                      <a:pt x="798486" y="977992"/>
                    </a:moveTo>
                    <a:cubicBezTo>
                      <a:pt x="849624" y="910441"/>
                      <a:pt x="950867" y="792232"/>
                      <a:pt x="986449" y="718036"/>
                    </a:cubicBezTo>
                    <a:cubicBezTo>
                      <a:pt x="1010094" y="668719"/>
                      <a:pt x="968878" y="634106"/>
                      <a:pt x="943890" y="601064"/>
                    </a:cubicBezTo>
                    <a:cubicBezTo>
                      <a:pt x="974485" y="556923"/>
                      <a:pt x="976217" y="511133"/>
                      <a:pt x="1008827" y="473224"/>
                    </a:cubicBezTo>
                    <a:cubicBezTo>
                      <a:pt x="1016967" y="468434"/>
                      <a:pt x="1028750" y="480589"/>
                      <a:pt x="1035495" y="469567"/>
                    </a:cubicBezTo>
                    <a:cubicBezTo>
                      <a:pt x="1115419" y="365858"/>
                      <a:pt x="1156325" y="252439"/>
                      <a:pt x="1228006" y="143476"/>
                    </a:cubicBezTo>
                    <a:cubicBezTo>
                      <a:pt x="1214208" y="95266"/>
                      <a:pt x="1201804" y="46720"/>
                      <a:pt x="1181700" y="-100"/>
                    </a:cubicBezTo>
                    <a:cubicBezTo>
                      <a:pt x="1143766" y="67761"/>
                      <a:pt x="1105626" y="135724"/>
                      <a:pt x="1067950" y="203585"/>
                    </a:cubicBezTo>
                    <a:cubicBezTo>
                      <a:pt x="1080018" y="238172"/>
                      <a:pt x="1101207" y="270698"/>
                      <a:pt x="1105419" y="307011"/>
                    </a:cubicBezTo>
                    <a:cubicBezTo>
                      <a:pt x="1087434" y="277266"/>
                      <a:pt x="1081930" y="244713"/>
                      <a:pt x="1064126" y="214916"/>
                    </a:cubicBezTo>
                    <a:cubicBezTo>
                      <a:pt x="1049268" y="236343"/>
                      <a:pt x="1043893" y="255813"/>
                      <a:pt x="1027200" y="277703"/>
                    </a:cubicBezTo>
                    <a:cubicBezTo>
                      <a:pt x="1039526" y="311492"/>
                      <a:pt x="1069682" y="341392"/>
                      <a:pt x="1066219" y="378683"/>
                    </a:cubicBezTo>
                    <a:cubicBezTo>
                      <a:pt x="1049965" y="348525"/>
                      <a:pt x="1040895" y="316823"/>
                      <a:pt x="1020921" y="287490"/>
                    </a:cubicBezTo>
                    <a:cubicBezTo>
                      <a:pt x="1003039" y="299851"/>
                      <a:pt x="1028311" y="313835"/>
                      <a:pt x="1018957" y="317364"/>
                    </a:cubicBezTo>
                    <a:cubicBezTo>
                      <a:pt x="1018052" y="314067"/>
                      <a:pt x="1013091" y="296426"/>
                      <a:pt x="1008336" y="307088"/>
                    </a:cubicBezTo>
                    <a:cubicBezTo>
                      <a:pt x="993013" y="352517"/>
                      <a:pt x="1048182" y="382623"/>
                      <a:pt x="1038751" y="426739"/>
                    </a:cubicBezTo>
                    <a:cubicBezTo>
                      <a:pt x="1019319" y="395912"/>
                      <a:pt x="1013324" y="362123"/>
                      <a:pt x="992548" y="331580"/>
                    </a:cubicBezTo>
                    <a:cubicBezTo>
                      <a:pt x="967793" y="367119"/>
                      <a:pt x="954511" y="400213"/>
                      <a:pt x="928799" y="435933"/>
                    </a:cubicBezTo>
                    <a:cubicBezTo>
                      <a:pt x="924381" y="446260"/>
                      <a:pt x="943218" y="459677"/>
                      <a:pt x="930918" y="464931"/>
                    </a:cubicBezTo>
                    <a:cubicBezTo>
                      <a:pt x="923476" y="458956"/>
                      <a:pt x="926551" y="443813"/>
                      <a:pt x="912029" y="445925"/>
                    </a:cubicBezTo>
                    <a:cubicBezTo>
                      <a:pt x="887842" y="460965"/>
                      <a:pt x="867273" y="492281"/>
                      <a:pt x="847092" y="525349"/>
                    </a:cubicBezTo>
                    <a:cubicBezTo>
                      <a:pt x="828461" y="530165"/>
                      <a:pt x="813654" y="538869"/>
                      <a:pt x="800682" y="554399"/>
                    </a:cubicBezTo>
                    <a:cubicBezTo>
                      <a:pt x="709930" y="661997"/>
                      <a:pt x="651557" y="841885"/>
                      <a:pt x="549978" y="933207"/>
                    </a:cubicBezTo>
                    <a:cubicBezTo>
                      <a:pt x="547549" y="931636"/>
                      <a:pt x="545068" y="930039"/>
                      <a:pt x="542665" y="928468"/>
                    </a:cubicBezTo>
                    <a:cubicBezTo>
                      <a:pt x="628610" y="774797"/>
                      <a:pt x="738355" y="646184"/>
                      <a:pt x="831122" y="490968"/>
                    </a:cubicBezTo>
                    <a:cubicBezTo>
                      <a:pt x="795902" y="423545"/>
                      <a:pt x="765487" y="355067"/>
                      <a:pt x="729543" y="287850"/>
                    </a:cubicBezTo>
                    <a:cubicBezTo>
                      <a:pt x="609773" y="478503"/>
                      <a:pt x="482379" y="657954"/>
                      <a:pt x="378448" y="844203"/>
                    </a:cubicBezTo>
                    <a:cubicBezTo>
                      <a:pt x="351523" y="830631"/>
                      <a:pt x="326561" y="826201"/>
                      <a:pt x="299299" y="810903"/>
                    </a:cubicBezTo>
                    <a:cubicBezTo>
                      <a:pt x="440672" y="649738"/>
                      <a:pt x="568221" y="425657"/>
                      <a:pt x="709698" y="264801"/>
                    </a:cubicBezTo>
                    <a:cubicBezTo>
                      <a:pt x="721559" y="216564"/>
                      <a:pt x="648947" y="186768"/>
                      <a:pt x="610496" y="149554"/>
                    </a:cubicBezTo>
                    <a:cubicBezTo>
                      <a:pt x="449251" y="351616"/>
                      <a:pt x="291857" y="571602"/>
                      <a:pt x="128519" y="763929"/>
                    </a:cubicBezTo>
                    <a:cubicBezTo>
                      <a:pt x="85882" y="762229"/>
                      <a:pt x="26785" y="736888"/>
                      <a:pt x="-11" y="775081"/>
                    </a:cubicBezTo>
                    <a:cubicBezTo>
                      <a:pt x="39137" y="770677"/>
                      <a:pt x="79784" y="772994"/>
                      <a:pt x="121491" y="780231"/>
                    </a:cubicBezTo>
                    <a:cubicBezTo>
                      <a:pt x="106891" y="794550"/>
                      <a:pt x="114643" y="804105"/>
                      <a:pt x="112421" y="815823"/>
                    </a:cubicBezTo>
                    <a:cubicBezTo>
                      <a:pt x="79500" y="858702"/>
                      <a:pt x="35648" y="921927"/>
                      <a:pt x="29989" y="960068"/>
                    </a:cubicBezTo>
                    <a:cubicBezTo>
                      <a:pt x="51670" y="970858"/>
                      <a:pt x="58853" y="964832"/>
                      <a:pt x="77174" y="972970"/>
                    </a:cubicBezTo>
                    <a:cubicBezTo>
                      <a:pt x="122679" y="946109"/>
                      <a:pt x="169890" y="926923"/>
                      <a:pt x="209736" y="874618"/>
                    </a:cubicBezTo>
                    <a:cubicBezTo>
                      <a:pt x="216299" y="878790"/>
                      <a:pt x="222863" y="883013"/>
                      <a:pt x="229400" y="887211"/>
                    </a:cubicBezTo>
                    <a:cubicBezTo>
                      <a:pt x="249246" y="868540"/>
                      <a:pt x="268549" y="847113"/>
                      <a:pt x="288265" y="828055"/>
                    </a:cubicBezTo>
                    <a:cubicBezTo>
                      <a:pt x="316354" y="837198"/>
                      <a:pt x="343745" y="843533"/>
                      <a:pt x="372996" y="858032"/>
                    </a:cubicBezTo>
                    <a:cubicBezTo>
                      <a:pt x="351316" y="892877"/>
                      <a:pt x="341290" y="925326"/>
                      <a:pt x="329455" y="958008"/>
                    </a:cubicBezTo>
                    <a:cubicBezTo>
                      <a:pt x="334390" y="963287"/>
                      <a:pt x="349249" y="966403"/>
                      <a:pt x="347517" y="973022"/>
                    </a:cubicBezTo>
                    <a:cubicBezTo>
                      <a:pt x="335889" y="1005034"/>
                      <a:pt x="329713" y="1035835"/>
                      <a:pt x="317594" y="1067898"/>
                    </a:cubicBezTo>
                    <a:cubicBezTo>
                      <a:pt x="240538" y="1043664"/>
                      <a:pt x="165988" y="1031431"/>
                      <a:pt x="97071" y="1044385"/>
                    </a:cubicBezTo>
                    <a:cubicBezTo>
                      <a:pt x="152060" y="1057313"/>
                      <a:pt x="212888" y="1059116"/>
                      <a:pt x="270022" y="1071992"/>
                    </a:cubicBezTo>
                    <a:cubicBezTo>
                      <a:pt x="286405" y="1075727"/>
                      <a:pt x="315811" y="1075006"/>
                      <a:pt x="319791" y="1096948"/>
                    </a:cubicBezTo>
                    <a:cubicBezTo>
                      <a:pt x="294777" y="1101712"/>
                      <a:pt x="255732" y="1093935"/>
                      <a:pt x="240719" y="1112091"/>
                    </a:cubicBezTo>
                    <a:cubicBezTo>
                      <a:pt x="273019" y="1121079"/>
                      <a:pt x="311082" y="1109850"/>
                      <a:pt x="335993" y="1141836"/>
                    </a:cubicBezTo>
                    <a:cubicBezTo>
                      <a:pt x="368862" y="1115413"/>
                      <a:pt x="425995" y="1148043"/>
                      <a:pt x="454885" y="1134908"/>
                    </a:cubicBezTo>
                    <a:cubicBezTo>
                      <a:pt x="447468" y="1136840"/>
                      <a:pt x="425065" y="1138952"/>
                      <a:pt x="427132" y="1124092"/>
                    </a:cubicBezTo>
                    <a:cubicBezTo>
                      <a:pt x="472870" y="1117576"/>
                      <a:pt x="521036" y="1122109"/>
                      <a:pt x="567032" y="1116752"/>
                    </a:cubicBezTo>
                    <a:cubicBezTo>
                      <a:pt x="531993" y="1111421"/>
                      <a:pt x="462120" y="1113147"/>
                      <a:pt x="408682" y="1088140"/>
                    </a:cubicBezTo>
                    <a:cubicBezTo>
                      <a:pt x="423178" y="1066739"/>
                      <a:pt x="433101" y="1046316"/>
                      <a:pt x="437520" y="1027078"/>
                    </a:cubicBezTo>
                    <a:cubicBezTo>
                      <a:pt x="442869" y="1022623"/>
                      <a:pt x="453024" y="1040187"/>
                      <a:pt x="456978" y="1029190"/>
                    </a:cubicBezTo>
                    <a:cubicBezTo>
                      <a:pt x="485687" y="1006038"/>
                      <a:pt x="508969" y="958008"/>
                      <a:pt x="537910" y="935885"/>
                    </a:cubicBezTo>
                    <a:cubicBezTo>
                      <a:pt x="566386" y="947758"/>
                      <a:pt x="568454" y="976267"/>
                      <a:pt x="577730" y="992363"/>
                    </a:cubicBezTo>
                    <a:cubicBezTo>
                      <a:pt x="589049" y="1011910"/>
                      <a:pt x="602511" y="1032332"/>
                      <a:pt x="621659" y="1048042"/>
                    </a:cubicBezTo>
                    <a:cubicBezTo>
                      <a:pt x="706571" y="1117550"/>
                      <a:pt x="746650" y="1046316"/>
                      <a:pt x="798486" y="97799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EF3AF2CD-E387-D04C-A03E-BFD216ECAF00}"/>
                  </a:ext>
                </a:extLst>
              </p:cNvPr>
              <p:cNvSpPr/>
              <p:nvPr/>
            </p:nvSpPr>
            <p:spPr>
              <a:xfrm rot="-1917689">
                <a:off x="5495934" y="2325758"/>
                <a:ext cx="395075" cy="751126"/>
              </a:xfrm>
              <a:custGeom>
                <a:avLst/>
                <a:gdLst>
                  <a:gd name="connsiteX0" fmla="*/ 316309 w 395075"/>
                  <a:gd name="connsiteY0" fmla="*/ 600109 h 751126"/>
                  <a:gd name="connsiteX1" fmla="*/ 296722 w 395075"/>
                  <a:gd name="connsiteY1" fmla="*/ 635983 h 751126"/>
                  <a:gd name="connsiteX2" fmla="*/ 288350 w 395075"/>
                  <a:gd name="connsiteY2" fmla="*/ 616797 h 751126"/>
                  <a:gd name="connsiteX3" fmla="*/ 316309 w 395075"/>
                  <a:gd name="connsiteY3" fmla="*/ 600109 h 751126"/>
                  <a:gd name="connsiteX4" fmla="*/ 395045 w 395075"/>
                  <a:gd name="connsiteY4" fmla="*/ 564054 h 751126"/>
                  <a:gd name="connsiteX5" fmla="*/ 277032 w 395075"/>
                  <a:gd name="connsiteY5" fmla="*/ 257175 h 751126"/>
                  <a:gd name="connsiteX6" fmla="*/ 234317 w 395075"/>
                  <a:gd name="connsiteY6" fmla="*/ 129618 h 751126"/>
                  <a:gd name="connsiteX7" fmla="*/ 182585 w 395075"/>
                  <a:gd name="connsiteY7" fmla="*/ -102 h 751126"/>
                  <a:gd name="connsiteX8" fmla="*/ -30 w 395075"/>
                  <a:gd name="connsiteY8" fmla="*/ 197530 h 751126"/>
                  <a:gd name="connsiteX9" fmla="*/ 56871 w 395075"/>
                  <a:gd name="connsiteY9" fmla="*/ 303016 h 751126"/>
                  <a:gd name="connsiteX10" fmla="*/ 77646 w 395075"/>
                  <a:gd name="connsiteY10" fmla="*/ 330135 h 751126"/>
                  <a:gd name="connsiteX11" fmla="*/ 157623 w 395075"/>
                  <a:gd name="connsiteY11" fmla="*/ 232709 h 751126"/>
                  <a:gd name="connsiteX12" fmla="*/ 88680 w 395075"/>
                  <a:gd name="connsiteY12" fmla="*/ 361348 h 751126"/>
                  <a:gd name="connsiteX13" fmla="*/ 271347 w 395075"/>
                  <a:gd name="connsiteY13" fmla="*/ 751024 h 751126"/>
                  <a:gd name="connsiteX14" fmla="*/ 395045 w 395075"/>
                  <a:gd name="connsiteY14" fmla="*/ 564054 h 751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5075" h="751126">
                    <a:moveTo>
                      <a:pt x="316309" y="600109"/>
                    </a:moveTo>
                    <a:cubicBezTo>
                      <a:pt x="317756" y="610384"/>
                      <a:pt x="301994" y="624342"/>
                      <a:pt x="296722" y="635983"/>
                    </a:cubicBezTo>
                    <a:cubicBezTo>
                      <a:pt x="293492" y="629699"/>
                      <a:pt x="291554" y="623081"/>
                      <a:pt x="288350" y="616797"/>
                    </a:cubicBezTo>
                    <a:cubicBezTo>
                      <a:pt x="296774" y="607294"/>
                      <a:pt x="307420" y="607783"/>
                      <a:pt x="316309" y="600109"/>
                    </a:cubicBezTo>
                    <a:close/>
                    <a:moveTo>
                      <a:pt x="395045" y="564054"/>
                    </a:moveTo>
                    <a:cubicBezTo>
                      <a:pt x="350470" y="462894"/>
                      <a:pt x="333829" y="355656"/>
                      <a:pt x="277032" y="257175"/>
                    </a:cubicBezTo>
                    <a:cubicBezTo>
                      <a:pt x="274319" y="212004"/>
                      <a:pt x="250054" y="172008"/>
                      <a:pt x="234317" y="129618"/>
                    </a:cubicBezTo>
                    <a:cubicBezTo>
                      <a:pt x="218296" y="86713"/>
                      <a:pt x="202559" y="38322"/>
                      <a:pt x="182585" y="-102"/>
                    </a:cubicBezTo>
                    <a:cubicBezTo>
                      <a:pt x="114495" y="32888"/>
                      <a:pt x="57026" y="114295"/>
                      <a:pt x="-30" y="197530"/>
                    </a:cubicBezTo>
                    <a:cubicBezTo>
                      <a:pt x="24467" y="228280"/>
                      <a:pt x="40669" y="270953"/>
                      <a:pt x="56871" y="303016"/>
                    </a:cubicBezTo>
                    <a:cubicBezTo>
                      <a:pt x="62375" y="313807"/>
                      <a:pt x="69016" y="328100"/>
                      <a:pt x="77646" y="330135"/>
                    </a:cubicBezTo>
                    <a:cubicBezTo>
                      <a:pt x="103900" y="295908"/>
                      <a:pt x="127441" y="249346"/>
                      <a:pt x="157623" y="232709"/>
                    </a:cubicBezTo>
                    <a:cubicBezTo>
                      <a:pt x="159380" y="270206"/>
                      <a:pt x="111368" y="318520"/>
                      <a:pt x="88680" y="361348"/>
                    </a:cubicBezTo>
                    <a:cubicBezTo>
                      <a:pt x="152868" y="490450"/>
                      <a:pt x="216022" y="619861"/>
                      <a:pt x="271347" y="751024"/>
                    </a:cubicBezTo>
                    <a:cubicBezTo>
                      <a:pt x="310831" y="676416"/>
                      <a:pt x="366827" y="634824"/>
                      <a:pt x="395045" y="56405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84D5862D-80AC-3D4D-9CEF-B4ABC9449F8E}"/>
                  </a:ext>
                </a:extLst>
              </p:cNvPr>
              <p:cNvSpPr/>
              <p:nvPr/>
            </p:nvSpPr>
            <p:spPr>
              <a:xfrm rot="-1917689">
                <a:off x="5665027" y="2786882"/>
                <a:ext cx="213111" cy="395419"/>
              </a:xfrm>
              <a:custGeom>
                <a:avLst/>
                <a:gdLst>
                  <a:gd name="connsiteX0" fmla="*/ 210447 w 213111"/>
                  <a:gd name="connsiteY0" fmla="*/ 391789 h 395419"/>
                  <a:gd name="connsiteX1" fmla="*/ 197346 w 213111"/>
                  <a:gd name="connsiteY1" fmla="*/ 341982 h 395419"/>
                  <a:gd name="connsiteX2" fmla="*/ 18866 w 213111"/>
                  <a:gd name="connsiteY2" fmla="*/ -102 h 395419"/>
                  <a:gd name="connsiteX3" fmla="*/ -24 w 213111"/>
                  <a:gd name="connsiteY3" fmla="*/ 29257 h 395419"/>
                  <a:gd name="connsiteX4" fmla="*/ 128765 w 213111"/>
                  <a:gd name="connsiteY4" fmla="*/ 260085 h 395419"/>
                  <a:gd name="connsiteX5" fmla="*/ 130497 w 213111"/>
                  <a:gd name="connsiteY5" fmla="*/ 270309 h 395419"/>
                  <a:gd name="connsiteX6" fmla="*/ 204866 w 213111"/>
                  <a:gd name="connsiteY6" fmla="*/ 395111 h 395419"/>
                  <a:gd name="connsiteX7" fmla="*/ 210447 w 213111"/>
                  <a:gd name="connsiteY7" fmla="*/ 391789 h 395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3111" h="395419">
                    <a:moveTo>
                      <a:pt x="210447" y="391789"/>
                    </a:moveTo>
                    <a:cubicBezTo>
                      <a:pt x="219181" y="374405"/>
                      <a:pt x="204013" y="355785"/>
                      <a:pt x="197346" y="341982"/>
                    </a:cubicBezTo>
                    <a:cubicBezTo>
                      <a:pt x="141841" y="226220"/>
                      <a:pt x="82330" y="110999"/>
                      <a:pt x="18866" y="-102"/>
                    </a:cubicBezTo>
                    <a:cubicBezTo>
                      <a:pt x="12561" y="9684"/>
                      <a:pt x="6255" y="19496"/>
                      <a:pt x="-24" y="29257"/>
                    </a:cubicBezTo>
                    <a:cubicBezTo>
                      <a:pt x="44990" y="105745"/>
                      <a:pt x="77549" y="184937"/>
                      <a:pt x="128765" y="260085"/>
                    </a:cubicBezTo>
                    <a:cubicBezTo>
                      <a:pt x="128972" y="263099"/>
                      <a:pt x="129670" y="266627"/>
                      <a:pt x="130497" y="270309"/>
                    </a:cubicBezTo>
                    <a:cubicBezTo>
                      <a:pt x="159231" y="311051"/>
                      <a:pt x="177552" y="354060"/>
                      <a:pt x="204866" y="395111"/>
                    </a:cubicBezTo>
                    <a:cubicBezTo>
                      <a:pt x="207036" y="395755"/>
                      <a:pt x="209026" y="394956"/>
                      <a:pt x="210447" y="39178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8E2B6320-C3D9-D349-BB15-942D9F154C22}"/>
                  </a:ext>
                </a:extLst>
              </p:cNvPr>
              <p:cNvSpPr/>
              <p:nvPr/>
            </p:nvSpPr>
            <p:spPr>
              <a:xfrm rot="-1917689">
                <a:off x="5827547" y="3030662"/>
                <a:ext cx="2661" cy="4893"/>
              </a:xfrm>
              <a:custGeom>
                <a:avLst/>
                <a:gdLst>
                  <a:gd name="connsiteX0" fmla="*/ 2639 w 2661"/>
                  <a:gd name="connsiteY0" fmla="*/ 4790 h 4893"/>
                  <a:gd name="connsiteX1" fmla="*/ 2432 w 2661"/>
                  <a:gd name="connsiteY1" fmla="*/ 3657 h 4893"/>
                  <a:gd name="connsiteX2" fmla="*/ -22 w 2661"/>
                  <a:gd name="connsiteY2" fmla="*/ -103 h 4893"/>
                  <a:gd name="connsiteX3" fmla="*/ 2639 w 2661"/>
                  <a:gd name="connsiteY3" fmla="*/ 4790 h 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1" h="4893">
                    <a:moveTo>
                      <a:pt x="2639" y="4790"/>
                    </a:moveTo>
                    <a:cubicBezTo>
                      <a:pt x="2536" y="4378"/>
                      <a:pt x="2536" y="4043"/>
                      <a:pt x="2432" y="3657"/>
                    </a:cubicBezTo>
                    <a:cubicBezTo>
                      <a:pt x="1554" y="2421"/>
                      <a:pt x="882" y="1133"/>
                      <a:pt x="-22" y="-103"/>
                    </a:cubicBezTo>
                    <a:cubicBezTo>
                      <a:pt x="856" y="1468"/>
                      <a:pt x="1735" y="3219"/>
                      <a:pt x="2639" y="4790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19AA6A2B-70C3-2144-9294-6E8FBF32D93D}"/>
                  </a:ext>
                </a:extLst>
              </p:cNvPr>
              <p:cNvSpPr/>
              <p:nvPr/>
            </p:nvSpPr>
            <p:spPr>
              <a:xfrm rot="-1917689">
                <a:off x="5862100" y="3005744"/>
                <a:ext cx="69896" cy="135900"/>
              </a:xfrm>
              <a:custGeom>
                <a:avLst/>
                <a:gdLst>
                  <a:gd name="connsiteX0" fmla="*/ 66286 w 69896"/>
                  <a:gd name="connsiteY0" fmla="*/ 135797 h 135900"/>
                  <a:gd name="connsiteX1" fmla="*/ 54218 w 69896"/>
                  <a:gd name="connsiteY1" fmla="*/ 100515 h 135900"/>
                  <a:gd name="connsiteX2" fmla="*/ -21 w 69896"/>
                  <a:gd name="connsiteY2" fmla="*/ -104 h 135900"/>
                  <a:gd name="connsiteX3" fmla="*/ 45536 w 69896"/>
                  <a:gd name="connsiteY3" fmla="*/ 108755 h 135900"/>
                  <a:gd name="connsiteX4" fmla="*/ 66286 w 69896"/>
                  <a:gd name="connsiteY4" fmla="*/ 135797 h 1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896" h="135900">
                    <a:moveTo>
                      <a:pt x="66286" y="135797"/>
                    </a:moveTo>
                    <a:cubicBezTo>
                      <a:pt x="77371" y="122096"/>
                      <a:pt x="59748" y="110507"/>
                      <a:pt x="54218" y="100515"/>
                    </a:cubicBezTo>
                    <a:cubicBezTo>
                      <a:pt x="35432" y="66520"/>
                      <a:pt x="17809" y="31856"/>
                      <a:pt x="-21" y="-104"/>
                    </a:cubicBezTo>
                    <a:cubicBezTo>
                      <a:pt x="7162" y="30105"/>
                      <a:pt x="31943" y="79294"/>
                      <a:pt x="45536" y="108755"/>
                    </a:cubicBezTo>
                    <a:cubicBezTo>
                      <a:pt x="50523" y="119598"/>
                      <a:pt x="57267" y="134689"/>
                      <a:pt x="66286" y="13579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AB860185-08AD-7C4E-A929-0539B3929245}"/>
                  </a:ext>
                </a:extLst>
              </p:cNvPr>
              <p:cNvSpPr/>
              <p:nvPr/>
            </p:nvSpPr>
            <p:spPr>
              <a:xfrm rot="-1917689">
                <a:off x="5629209" y="2848440"/>
                <a:ext cx="260704" cy="419756"/>
              </a:xfrm>
              <a:custGeom>
                <a:avLst/>
                <a:gdLst>
                  <a:gd name="connsiteX0" fmla="*/ 182722 w 260704"/>
                  <a:gd name="connsiteY0" fmla="*/ 321302 h 419756"/>
                  <a:gd name="connsiteX1" fmla="*/ 177218 w 260704"/>
                  <a:gd name="connsiteY1" fmla="*/ 286663 h 419756"/>
                  <a:gd name="connsiteX2" fmla="*/ 182722 w 260704"/>
                  <a:gd name="connsiteY2" fmla="*/ 321302 h 419756"/>
                  <a:gd name="connsiteX3" fmla="*/ 153884 w 260704"/>
                  <a:gd name="connsiteY3" fmla="*/ 247595 h 419756"/>
                  <a:gd name="connsiteX4" fmla="*/ 169672 w 260704"/>
                  <a:gd name="connsiteY4" fmla="*/ 271495 h 419756"/>
                  <a:gd name="connsiteX5" fmla="*/ 153884 w 260704"/>
                  <a:gd name="connsiteY5" fmla="*/ 247595 h 419756"/>
                  <a:gd name="connsiteX6" fmla="*/ 260682 w 260704"/>
                  <a:gd name="connsiteY6" fmla="*/ 378037 h 419756"/>
                  <a:gd name="connsiteX7" fmla="*/ 63675 w 260704"/>
                  <a:gd name="connsiteY7" fmla="*/ -102 h 419756"/>
                  <a:gd name="connsiteX8" fmla="*/ -22 w 260704"/>
                  <a:gd name="connsiteY8" fmla="*/ 104277 h 419756"/>
                  <a:gd name="connsiteX9" fmla="*/ 125563 w 260704"/>
                  <a:gd name="connsiteY9" fmla="*/ 340050 h 419756"/>
                  <a:gd name="connsiteX10" fmla="*/ 140705 w 260704"/>
                  <a:gd name="connsiteY10" fmla="*/ 370440 h 419756"/>
                  <a:gd name="connsiteX11" fmla="*/ 233912 w 260704"/>
                  <a:gd name="connsiteY11" fmla="*/ 419655 h 419756"/>
                  <a:gd name="connsiteX12" fmla="*/ 260682 w 260704"/>
                  <a:gd name="connsiteY12" fmla="*/ 378037 h 419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0704" h="419756">
                    <a:moveTo>
                      <a:pt x="182722" y="321302"/>
                    </a:moveTo>
                    <a:cubicBezTo>
                      <a:pt x="175383" y="311001"/>
                      <a:pt x="173652" y="299411"/>
                      <a:pt x="177218" y="286663"/>
                    </a:cubicBezTo>
                    <a:cubicBezTo>
                      <a:pt x="181094" y="297789"/>
                      <a:pt x="194686" y="306751"/>
                      <a:pt x="182722" y="321302"/>
                    </a:cubicBezTo>
                    <a:close/>
                    <a:moveTo>
                      <a:pt x="153884" y="247595"/>
                    </a:moveTo>
                    <a:cubicBezTo>
                      <a:pt x="164297" y="246127"/>
                      <a:pt x="164194" y="264953"/>
                      <a:pt x="169672" y="271495"/>
                    </a:cubicBezTo>
                    <a:cubicBezTo>
                      <a:pt x="157269" y="273323"/>
                      <a:pt x="159026" y="254291"/>
                      <a:pt x="153884" y="247595"/>
                    </a:cubicBezTo>
                    <a:close/>
                    <a:moveTo>
                      <a:pt x="260682" y="378037"/>
                    </a:moveTo>
                    <a:cubicBezTo>
                      <a:pt x="197838" y="251330"/>
                      <a:pt x="145330" y="122485"/>
                      <a:pt x="63675" y="-102"/>
                    </a:cubicBezTo>
                    <a:cubicBezTo>
                      <a:pt x="46284" y="33841"/>
                      <a:pt x="22717" y="69098"/>
                      <a:pt x="-22" y="104277"/>
                    </a:cubicBezTo>
                    <a:cubicBezTo>
                      <a:pt x="44242" y="179787"/>
                      <a:pt x="87448" y="263794"/>
                      <a:pt x="125563" y="340050"/>
                    </a:cubicBezTo>
                    <a:cubicBezTo>
                      <a:pt x="130912" y="350712"/>
                      <a:pt x="135718" y="365418"/>
                      <a:pt x="140705" y="370440"/>
                    </a:cubicBezTo>
                    <a:cubicBezTo>
                      <a:pt x="166158" y="396219"/>
                      <a:pt x="205694" y="393953"/>
                      <a:pt x="233912" y="419655"/>
                    </a:cubicBezTo>
                    <a:cubicBezTo>
                      <a:pt x="242801" y="405799"/>
                      <a:pt x="251742" y="391918"/>
                      <a:pt x="260682" y="37803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E05E1C16-14B6-5D43-B9D5-C325485821CE}"/>
                  </a:ext>
                </a:extLst>
              </p:cNvPr>
              <p:cNvSpPr/>
              <p:nvPr/>
            </p:nvSpPr>
            <p:spPr>
              <a:xfrm rot="-1917689">
                <a:off x="5623603" y="3005208"/>
                <a:ext cx="154836" cy="239764"/>
              </a:xfrm>
              <a:custGeom>
                <a:avLst/>
                <a:gdLst>
                  <a:gd name="connsiteX0" fmla="*/ -21 w 154836"/>
                  <a:gd name="connsiteY0" fmla="*/ 43990 h 239764"/>
                  <a:gd name="connsiteX1" fmla="*/ 154815 w 154836"/>
                  <a:gd name="connsiteY1" fmla="*/ 239665 h 239764"/>
                  <a:gd name="connsiteX2" fmla="*/ 28326 w 154836"/>
                  <a:gd name="connsiteY2" fmla="*/ -100 h 239764"/>
                  <a:gd name="connsiteX3" fmla="*/ -21 w 154836"/>
                  <a:gd name="connsiteY3" fmla="*/ 43990 h 23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836" h="239764">
                    <a:moveTo>
                      <a:pt x="-21" y="43990"/>
                    </a:moveTo>
                    <a:cubicBezTo>
                      <a:pt x="40057" y="112855"/>
                      <a:pt x="49851" y="192665"/>
                      <a:pt x="154815" y="239665"/>
                    </a:cubicBezTo>
                    <a:cubicBezTo>
                      <a:pt x="118096" y="158542"/>
                      <a:pt x="74632" y="78938"/>
                      <a:pt x="28326" y="-100"/>
                    </a:cubicBezTo>
                    <a:cubicBezTo>
                      <a:pt x="18868" y="14605"/>
                      <a:pt x="9462" y="29285"/>
                      <a:pt x="-21" y="43990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B25047D3-CEDF-B34A-98C9-5FA6DF7886B5}"/>
                  </a:ext>
                </a:extLst>
              </p:cNvPr>
              <p:cNvSpPr/>
              <p:nvPr/>
            </p:nvSpPr>
            <p:spPr>
              <a:xfrm rot="-1917689">
                <a:off x="5725460" y="4230670"/>
                <a:ext cx="51655" cy="8881"/>
              </a:xfrm>
              <a:custGeom>
                <a:avLst/>
                <a:gdLst>
                  <a:gd name="connsiteX0" fmla="*/ 2 w 51655"/>
                  <a:gd name="connsiteY0" fmla="*/ 4876 h 8881"/>
                  <a:gd name="connsiteX1" fmla="*/ 51657 w 51655"/>
                  <a:gd name="connsiteY1" fmla="*/ -94 h 8881"/>
                  <a:gd name="connsiteX2" fmla="*/ 2 w 51655"/>
                  <a:gd name="connsiteY2" fmla="*/ 4876 h 8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655" h="8881">
                    <a:moveTo>
                      <a:pt x="2" y="4876"/>
                    </a:moveTo>
                    <a:cubicBezTo>
                      <a:pt x="16126" y="4515"/>
                      <a:pt x="46101" y="16645"/>
                      <a:pt x="51657" y="-94"/>
                    </a:cubicBezTo>
                    <a:cubicBezTo>
                      <a:pt x="36385" y="4206"/>
                      <a:pt x="7341" y="-3340"/>
                      <a:pt x="2" y="487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F706240F-1C8D-C44E-B40E-73396E6E7579}"/>
                  </a:ext>
                </a:extLst>
              </p:cNvPr>
              <p:cNvSpPr/>
              <p:nvPr/>
            </p:nvSpPr>
            <p:spPr>
              <a:xfrm rot="-1917689">
                <a:off x="5519663" y="4263724"/>
                <a:ext cx="223546" cy="24702"/>
              </a:xfrm>
              <a:custGeom>
                <a:avLst/>
                <a:gdLst>
                  <a:gd name="connsiteX0" fmla="*/ 223548 w 223546"/>
                  <a:gd name="connsiteY0" fmla="*/ 19245 h 24702"/>
                  <a:gd name="connsiteX1" fmla="*/ 2 w 223546"/>
                  <a:gd name="connsiteY1" fmla="*/ 11082 h 24702"/>
                  <a:gd name="connsiteX2" fmla="*/ 203393 w 223546"/>
                  <a:gd name="connsiteY2" fmla="*/ 23598 h 24702"/>
                  <a:gd name="connsiteX3" fmla="*/ 223548 w 223546"/>
                  <a:gd name="connsiteY3" fmla="*/ 19245 h 24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3546" h="24702">
                    <a:moveTo>
                      <a:pt x="223548" y="19245"/>
                    </a:moveTo>
                    <a:cubicBezTo>
                      <a:pt x="150755" y="18035"/>
                      <a:pt x="59203" y="-17685"/>
                      <a:pt x="2" y="11082"/>
                    </a:cubicBezTo>
                    <a:cubicBezTo>
                      <a:pt x="66748" y="22388"/>
                      <a:pt x="142693" y="26791"/>
                      <a:pt x="203393" y="23598"/>
                    </a:cubicBezTo>
                    <a:cubicBezTo>
                      <a:pt x="210163" y="23186"/>
                      <a:pt x="222282" y="26920"/>
                      <a:pt x="223548" y="1924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C88C63A7-83FA-A040-806C-FCE02B052F2F}"/>
                  </a:ext>
                </a:extLst>
              </p:cNvPr>
              <p:cNvSpPr/>
              <p:nvPr/>
            </p:nvSpPr>
            <p:spPr>
              <a:xfrm rot="-1917689">
                <a:off x="5540538" y="4253345"/>
                <a:ext cx="63128" cy="11590"/>
              </a:xfrm>
              <a:custGeom>
                <a:avLst/>
                <a:gdLst>
                  <a:gd name="connsiteX0" fmla="*/ 63130 w 63128"/>
                  <a:gd name="connsiteY0" fmla="*/ 4794 h 11590"/>
                  <a:gd name="connsiteX1" fmla="*/ 1 w 63128"/>
                  <a:gd name="connsiteY1" fmla="*/ 5901 h 11590"/>
                  <a:gd name="connsiteX2" fmla="*/ 63130 w 63128"/>
                  <a:gd name="connsiteY2" fmla="*/ 4794 h 11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128" h="11590">
                    <a:moveTo>
                      <a:pt x="63130" y="4794"/>
                    </a:moveTo>
                    <a:cubicBezTo>
                      <a:pt x="43207" y="10434"/>
                      <a:pt x="17754" y="-9551"/>
                      <a:pt x="1" y="5901"/>
                    </a:cubicBezTo>
                    <a:cubicBezTo>
                      <a:pt x="21836" y="15610"/>
                      <a:pt x="51734" y="11000"/>
                      <a:pt x="63130" y="479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8B6AB285-9F76-4443-B1D9-947DE7039347}"/>
                  </a:ext>
                </a:extLst>
              </p:cNvPr>
              <p:cNvSpPr/>
              <p:nvPr/>
            </p:nvSpPr>
            <p:spPr>
              <a:xfrm rot="-1917689">
                <a:off x="5867773" y="2258160"/>
                <a:ext cx="238350" cy="486122"/>
              </a:xfrm>
              <a:custGeom>
                <a:avLst/>
                <a:gdLst>
                  <a:gd name="connsiteX0" fmla="*/ 205296 w 238350"/>
                  <a:gd name="connsiteY0" fmla="*/ 191265 h 486122"/>
                  <a:gd name="connsiteX1" fmla="*/ 172091 w 238350"/>
                  <a:gd name="connsiteY1" fmla="*/ 280603 h 486122"/>
                  <a:gd name="connsiteX2" fmla="*/ 205296 w 238350"/>
                  <a:gd name="connsiteY2" fmla="*/ 191265 h 486122"/>
                  <a:gd name="connsiteX3" fmla="*/ 186355 w 238350"/>
                  <a:gd name="connsiteY3" fmla="*/ 123842 h 486122"/>
                  <a:gd name="connsiteX4" fmla="*/ 193539 w 238350"/>
                  <a:gd name="connsiteY4" fmla="*/ 166516 h 486122"/>
                  <a:gd name="connsiteX5" fmla="*/ 186355 w 238350"/>
                  <a:gd name="connsiteY5" fmla="*/ 123842 h 486122"/>
                  <a:gd name="connsiteX6" fmla="*/ 43612 w 238350"/>
                  <a:gd name="connsiteY6" fmla="*/ 291755 h 486122"/>
                  <a:gd name="connsiteX7" fmla="*/ 84802 w 238350"/>
                  <a:gd name="connsiteY7" fmla="*/ 238600 h 486122"/>
                  <a:gd name="connsiteX8" fmla="*/ 51571 w 238350"/>
                  <a:gd name="connsiteY8" fmla="*/ 327964 h 486122"/>
                  <a:gd name="connsiteX9" fmla="*/ 85319 w 238350"/>
                  <a:gd name="connsiteY9" fmla="*/ 453152 h 486122"/>
                  <a:gd name="connsiteX10" fmla="*/ 98885 w 238350"/>
                  <a:gd name="connsiteY10" fmla="*/ 486013 h 486122"/>
                  <a:gd name="connsiteX11" fmla="*/ 232455 w 238350"/>
                  <a:gd name="connsiteY11" fmla="*/ 122245 h 486122"/>
                  <a:gd name="connsiteX12" fmla="*/ 219069 w 238350"/>
                  <a:gd name="connsiteY12" fmla="*/ 99891 h 486122"/>
                  <a:gd name="connsiteX13" fmla="*/ 216253 w 238350"/>
                  <a:gd name="connsiteY13" fmla="*/ 77357 h 486122"/>
                  <a:gd name="connsiteX14" fmla="*/ 127439 w 238350"/>
                  <a:gd name="connsiteY14" fmla="*/ -109 h 486122"/>
                  <a:gd name="connsiteX15" fmla="*/ 83174 w 238350"/>
                  <a:gd name="connsiteY15" fmla="*/ 57913 h 486122"/>
                  <a:gd name="connsiteX16" fmla="*/ 113511 w 238350"/>
                  <a:gd name="connsiteY16" fmla="*/ 80756 h 486122"/>
                  <a:gd name="connsiteX17" fmla="*/ 78445 w 238350"/>
                  <a:gd name="connsiteY17" fmla="*/ 65279 h 486122"/>
                  <a:gd name="connsiteX18" fmla="*/ -32 w 238350"/>
                  <a:gd name="connsiteY18" fmla="*/ 160206 h 486122"/>
                  <a:gd name="connsiteX19" fmla="*/ 43612 w 238350"/>
                  <a:gd name="connsiteY19" fmla="*/ 291755 h 486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8350" h="486122">
                    <a:moveTo>
                      <a:pt x="205296" y="191265"/>
                    </a:moveTo>
                    <a:cubicBezTo>
                      <a:pt x="199456" y="219954"/>
                      <a:pt x="185683" y="250317"/>
                      <a:pt x="172091" y="280603"/>
                    </a:cubicBezTo>
                    <a:cubicBezTo>
                      <a:pt x="176122" y="252507"/>
                      <a:pt x="174572" y="212331"/>
                      <a:pt x="205296" y="191265"/>
                    </a:cubicBezTo>
                    <a:close/>
                    <a:moveTo>
                      <a:pt x="186355" y="123842"/>
                    </a:moveTo>
                    <a:cubicBezTo>
                      <a:pt x="198965" y="135895"/>
                      <a:pt x="198991" y="150548"/>
                      <a:pt x="193539" y="166516"/>
                    </a:cubicBezTo>
                    <a:cubicBezTo>
                      <a:pt x="190050" y="152532"/>
                      <a:pt x="183125" y="139294"/>
                      <a:pt x="186355" y="123842"/>
                    </a:cubicBezTo>
                    <a:close/>
                    <a:moveTo>
                      <a:pt x="43612" y="291755"/>
                    </a:moveTo>
                    <a:cubicBezTo>
                      <a:pt x="55499" y="276741"/>
                      <a:pt x="63923" y="235303"/>
                      <a:pt x="84802" y="238600"/>
                    </a:cubicBezTo>
                    <a:cubicBezTo>
                      <a:pt x="88936" y="265074"/>
                      <a:pt x="60176" y="298708"/>
                      <a:pt x="51571" y="327964"/>
                    </a:cubicBezTo>
                    <a:cubicBezTo>
                      <a:pt x="54491" y="368140"/>
                      <a:pt x="74388" y="415088"/>
                      <a:pt x="85319" y="453152"/>
                    </a:cubicBezTo>
                    <a:cubicBezTo>
                      <a:pt x="89040" y="465977"/>
                      <a:pt x="85939" y="484185"/>
                      <a:pt x="98885" y="486013"/>
                    </a:cubicBezTo>
                    <a:cubicBezTo>
                      <a:pt x="152194" y="362345"/>
                      <a:pt x="265246" y="221680"/>
                      <a:pt x="232455" y="122245"/>
                    </a:cubicBezTo>
                    <a:cubicBezTo>
                      <a:pt x="229974" y="114725"/>
                      <a:pt x="221937" y="108004"/>
                      <a:pt x="219069" y="99891"/>
                    </a:cubicBezTo>
                    <a:cubicBezTo>
                      <a:pt x="216433" y="92448"/>
                      <a:pt x="219405" y="84001"/>
                      <a:pt x="216253" y="77357"/>
                    </a:cubicBezTo>
                    <a:cubicBezTo>
                      <a:pt x="202428" y="47895"/>
                      <a:pt x="163176" y="20596"/>
                      <a:pt x="127439" y="-109"/>
                    </a:cubicBezTo>
                    <a:cubicBezTo>
                      <a:pt x="112891" y="19927"/>
                      <a:pt x="97645" y="37284"/>
                      <a:pt x="83174" y="57913"/>
                    </a:cubicBezTo>
                    <a:cubicBezTo>
                      <a:pt x="92037" y="65819"/>
                      <a:pt x="111314" y="71408"/>
                      <a:pt x="113511" y="80756"/>
                    </a:cubicBezTo>
                    <a:cubicBezTo>
                      <a:pt x="103330" y="79675"/>
                      <a:pt x="84053" y="76250"/>
                      <a:pt x="78445" y="65279"/>
                    </a:cubicBezTo>
                    <a:cubicBezTo>
                      <a:pt x="52501" y="97702"/>
                      <a:pt x="27255" y="133551"/>
                      <a:pt x="-32" y="160206"/>
                    </a:cubicBezTo>
                    <a:cubicBezTo>
                      <a:pt x="14206" y="204090"/>
                      <a:pt x="25886" y="248592"/>
                      <a:pt x="43612" y="29175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E52F6E6F-88C6-0341-A26B-A73DA4478BB8}"/>
                  </a:ext>
                </a:extLst>
              </p:cNvPr>
              <p:cNvSpPr/>
              <p:nvPr/>
            </p:nvSpPr>
            <p:spPr>
              <a:xfrm rot="-1917689">
                <a:off x="5422447" y="2809993"/>
                <a:ext cx="142071" cy="222502"/>
              </a:xfrm>
              <a:custGeom>
                <a:avLst/>
                <a:gdLst>
                  <a:gd name="connsiteX0" fmla="*/ 90363 w 142071"/>
                  <a:gd name="connsiteY0" fmla="*/ 35667 h 222502"/>
                  <a:gd name="connsiteX1" fmla="*/ 46770 w 142071"/>
                  <a:gd name="connsiteY1" fmla="*/ 87303 h 222502"/>
                  <a:gd name="connsiteX2" fmla="*/ 86151 w 142071"/>
                  <a:gd name="connsiteY2" fmla="*/ 26086 h 222502"/>
                  <a:gd name="connsiteX3" fmla="*/ 61396 w 142071"/>
                  <a:gd name="connsiteY3" fmla="*/ -79 h 222502"/>
                  <a:gd name="connsiteX4" fmla="*/ -27 w 142071"/>
                  <a:gd name="connsiteY4" fmla="*/ 95441 h 222502"/>
                  <a:gd name="connsiteX5" fmla="*/ 74316 w 142071"/>
                  <a:gd name="connsiteY5" fmla="*/ 222405 h 222502"/>
                  <a:gd name="connsiteX6" fmla="*/ 142044 w 142071"/>
                  <a:gd name="connsiteY6" fmla="*/ 117125 h 222502"/>
                  <a:gd name="connsiteX7" fmla="*/ 90363 w 142071"/>
                  <a:gd name="connsiteY7" fmla="*/ 35667 h 22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2071" h="222502">
                    <a:moveTo>
                      <a:pt x="90363" y="35667"/>
                    </a:moveTo>
                    <a:cubicBezTo>
                      <a:pt x="74084" y="44784"/>
                      <a:pt x="64652" y="85448"/>
                      <a:pt x="46770" y="87303"/>
                    </a:cubicBezTo>
                    <a:cubicBezTo>
                      <a:pt x="60879" y="67241"/>
                      <a:pt x="76358" y="38577"/>
                      <a:pt x="86151" y="26086"/>
                    </a:cubicBezTo>
                    <a:cubicBezTo>
                      <a:pt x="76280" y="19030"/>
                      <a:pt x="74704" y="-775"/>
                      <a:pt x="61396" y="-79"/>
                    </a:cubicBezTo>
                    <a:cubicBezTo>
                      <a:pt x="47365" y="22532"/>
                      <a:pt x="19302" y="64794"/>
                      <a:pt x="-27" y="95441"/>
                    </a:cubicBezTo>
                    <a:cubicBezTo>
                      <a:pt x="24082" y="136518"/>
                      <a:pt x="46254" y="189080"/>
                      <a:pt x="74316" y="222405"/>
                    </a:cubicBezTo>
                    <a:cubicBezTo>
                      <a:pt x="96333" y="190986"/>
                      <a:pt x="132328" y="143677"/>
                      <a:pt x="142044" y="117125"/>
                    </a:cubicBezTo>
                    <a:cubicBezTo>
                      <a:pt x="126178" y="109116"/>
                      <a:pt x="122586" y="76692"/>
                      <a:pt x="90363" y="3566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B94D8659-6E93-B941-8832-1ABF7DA17399}"/>
                  </a:ext>
                </a:extLst>
              </p:cNvPr>
              <p:cNvSpPr/>
              <p:nvPr/>
            </p:nvSpPr>
            <p:spPr>
              <a:xfrm rot="-1917689">
                <a:off x="5803477" y="3184122"/>
                <a:ext cx="111010" cy="234975"/>
              </a:xfrm>
              <a:custGeom>
                <a:avLst/>
                <a:gdLst>
                  <a:gd name="connsiteX0" fmla="*/ 110994 w 111010"/>
                  <a:gd name="connsiteY0" fmla="*/ 212879 h 234975"/>
                  <a:gd name="connsiteX1" fmla="*/ 15772 w 111010"/>
                  <a:gd name="connsiteY1" fmla="*/ -102 h 234975"/>
                  <a:gd name="connsiteX2" fmla="*/ 25746 w 111010"/>
                  <a:gd name="connsiteY2" fmla="*/ 65054 h 234975"/>
                  <a:gd name="connsiteX3" fmla="*/ 54377 w 111010"/>
                  <a:gd name="connsiteY3" fmla="*/ 128228 h 234975"/>
                  <a:gd name="connsiteX4" fmla="*/ -17 w 111010"/>
                  <a:gd name="connsiteY4" fmla="*/ 24415 h 234975"/>
                  <a:gd name="connsiteX5" fmla="*/ 96833 w 111010"/>
                  <a:gd name="connsiteY5" fmla="*/ 234873 h 234975"/>
                  <a:gd name="connsiteX6" fmla="*/ 110994 w 111010"/>
                  <a:gd name="connsiteY6" fmla="*/ 212879 h 23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010" h="234975">
                    <a:moveTo>
                      <a:pt x="110994" y="212879"/>
                    </a:moveTo>
                    <a:cubicBezTo>
                      <a:pt x="78849" y="141877"/>
                      <a:pt x="53344" y="69613"/>
                      <a:pt x="15772" y="-102"/>
                    </a:cubicBezTo>
                    <a:cubicBezTo>
                      <a:pt x="-3298" y="22921"/>
                      <a:pt x="17374" y="47568"/>
                      <a:pt x="25746" y="65054"/>
                    </a:cubicBezTo>
                    <a:cubicBezTo>
                      <a:pt x="36057" y="86661"/>
                      <a:pt x="49029" y="106955"/>
                      <a:pt x="54377" y="128228"/>
                    </a:cubicBezTo>
                    <a:cubicBezTo>
                      <a:pt x="34971" y="93898"/>
                      <a:pt x="22671" y="58024"/>
                      <a:pt x="-17" y="24415"/>
                    </a:cubicBezTo>
                    <a:cubicBezTo>
                      <a:pt x="23266" y="96473"/>
                      <a:pt x="66109" y="164308"/>
                      <a:pt x="96833" y="234873"/>
                    </a:cubicBezTo>
                    <a:cubicBezTo>
                      <a:pt x="101536" y="227507"/>
                      <a:pt x="106265" y="220193"/>
                      <a:pt x="110994" y="21287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81850D98-407A-424D-AAFE-B09390D2DBC1}"/>
              </a:ext>
            </a:extLst>
          </p:cNvPr>
          <p:cNvGrpSpPr/>
          <p:nvPr/>
        </p:nvGrpSpPr>
        <p:grpSpPr>
          <a:xfrm>
            <a:off x="9095650" y="2754202"/>
            <a:ext cx="419837" cy="1059208"/>
            <a:chOff x="6136180" y="2021920"/>
            <a:chExt cx="1063695" cy="2503528"/>
          </a:xfrm>
        </p:grpSpPr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B6F37F72-C623-074D-8F99-114E647C96AD}"/>
                </a:ext>
              </a:extLst>
            </p:cNvPr>
            <p:cNvSpPr/>
            <p:nvPr/>
          </p:nvSpPr>
          <p:spPr>
            <a:xfrm>
              <a:off x="6220308" y="2674119"/>
              <a:ext cx="194530" cy="512316"/>
            </a:xfrm>
            <a:custGeom>
              <a:avLst/>
              <a:gdLst>
                <a:gd name="connsiteX0" fmla="*/ 70802 w 71393"/>
                <a:gd name="connsiteY0" fmla="*/ 138873 h 188021"/>
                <a:gd name="connsiteX1" fmla="*/ 64456 w 71393"/>
                <a:gd name="connsiteY1" fmla="*/ 87599 h 188021"/>
                <a:gd name="connsiteX2" fmla="*/ 47485 w 71393"/>
                <a:gd name="connsiteY2" fmla="*/ -12 h 188021"/>
                <a:gd name="connsiteX3" fmla="*/ 47485 w 71393"/>
                <a:gd name="connsiteY3" fmla="*/ 12797 h 188021"/>
                <a:gd name="connsiteX4" fmla="*/ 46433 w 71393"/>
                <a:gd name="connsiteY4" fmla="*/ 4254 h 188021"/>
                <a:gd name="connsiteX5" fmla="*/ 26279 w 71393"/>
                <a:gd name="connsiteY5" fmla="*/ 30960 h 188021"/>
                <a:gd name="connsiteX6" fmla="*/ 24158 w 71393"/>
                <a:gd name="connsiteY6" fmla="*/ 27772 h 188021"/>
                <a:gd name="connsiteX7" fmla="*/ -220 w 71393"/>
                <a:gd name="connsiteY7" fmla="*/ 100408 h 188021"/>
                <a:gd name="connsiteX8" fmla="*/ 50657 w 71393"/>
                <a:gd name="connsiteY8" fmla="*/ 188009 h 188021"/>
                <a:gd name="connsiteX9" fmla="*/ 70802 w 71393"/>
                <a:gd name="connsiteY9" fmla="*/ 138873 h 18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393" h="188021">
                  <a:moveTo>
                    <a:pt x="70802" y="138873"/>
                  </a:moveTo>
                  <a:cubicBezTo>
                    <a:pt x="72548" y="123699"/>
                    <a:pt x="67760" y="104126"/>
                    <a:pt x="64456" y="87599"/>
                  </a:cubicBezTo>
                  <a:cubicBezTo>
                    <a:pt x="58655" y="58792"/>
                    <a:pt x="51136" y="31178"/>
                    <a:pt x="47485" y="-12"/>
                  </a:cubicBezTo>
                  <a:cubicBezTo>
                    <a:pt x="46001" y="5087"/>
                    <a:pt x="50169" y="10025"/>
                    <a:pt x="47485" y="12797"/>
                  </a:cubicBezTo>
                  <a:cubicBezTo>
                    <a:pt x="47710" y="9372"/>
                    <a:pt x="45617" y="8275"/>
                    <a:pt x="46433" y="4254"/>
                  </a:cubicBezTo>
                  <a:cubicBezTo>
                    <a:pt x="36943" y="10356"/>
                    <a:pt x="32390" y="21443"/>
                    <a:pt x="26279" y="30960"/>
                  </a:cubicBezTo>
                  <a:cubicBezTo>
                    <a:pt x="26176" y="29305"/>
                    <a:pt x="26420" y="27271"/>
                    <a:pt x="24158" y="27772"/>
                  </a:cubicBezTo>
                  <a:cubicBezTo>
                    <a:pt x="23088" y="59067"/>
                    <a:pt x="2624" y="70873"/>
                    <a:pt x="-220" y="100408"/>
                  </a:cubicBezTo>
                  <a:cubicBezTo>
                    <a:pt x="16198" y="130141"/>
                    <a:pt x="34906" y="157595"/>
                    <a:pt x="50657" y="188009"/>
                  </a:cubicBezTo>
                  <a:cubicBezTo>
                    <a:pt x="50545" y="167471"/>
                    <a:pt x="68690" y="157235"/>
                    <a:pt x="70802" y="138873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D3E3266E-C437-E04C-95AD-9D98423F0352}"/>
                </a:ext>
              </a:extLst>
            </p:cNvPr>
            <p:cNvSpPr/>
            <p:nvPr/>
          </p:nvSpPr>
          <p:spPr>
            <a:xfrm>
              <a:off x="6405359" y="3212650"/>
              <a:ext cx="10169" cy="72741"/>
            </a:xfrm>
            <a:custGeom>
              <a:avLst/>
              <a:gdLst>
                <a:gd name="connsiteX0" fmla="*/ 776 w 3732"/>
                <a:gd name="connsiteY0" fmla="*/ 26684 h 26696"/>
                <a:gd name="connsiteX1" fmla="*/ 2888 w 3732"/>
                <a:gd name="connsiteY1" fmla="*/ -12 h 26696"/>
                <a:gd name="connsiteX2" fmla="*/ 776 w 3732"/>
                <a:gd name="connsiteY2" fmla="*/ 26684 h 26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32" h="26696">
                  <a:moveTo>
                    <a:pt x="776" y="26684"/>
                  </a:moveTo>
                  <a:cubicBezTo>
                    <a:pt x="851" y="17839"/>
                    <a:pt x="5066" y="7528"/>
                    <a:pt x="2888" y="-12"/>
                  </a:cubicBezTo>
                  <a:cubicBezTo>
                    <a:pt x="2391" y="8379"/>
                    <a:pt x="-2199" y="18322"/>
                    <a:pt x="776" y="2668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07618D6E-5370-154C-9BBD-5BAD049637FE}"/>
                </a:ext>
              </a:extLst>
            </p:cNvPr>
            <p:cNvSpPr/>
            <p:nvPr/>
          </p:nvSpPr>
          <p:spPr>
            <a:xfrm>
              <a:off x="6419609" y="3110765"/>
              <a:ext cx="219503" cy="47567"/>
            </a:xfrm>
            <a:custGeom>
              <a:avLst/>
              <a:gdLst>
                <a:gd name="connsiteX0" fmla="*/ 54910 w 80558"/>
                <a:gd name="connsiteY0" fmla="*/ 6389 h 17457"/>
                <a:gd name="connsiteX1" fmla="*/ 59134 w 80558"/>
                <a:gd name="connsiteY1" fmla="*/ 7458 h 17457"/>
                <a:gd name="connsiteX2" fmla="*/ 54910 w 80558"/>
                <a:gd name="connsiteY2" fmla="*/ 7458 h 17457"/>
                <a:gd name="connsiteX3" fmla="*/ 33695 w 80558"/>
                <a:gd name="connsiteY3" fmla="*/ 9596 h 17457"/>
                <a:gd name="connsiteX4" fmla="*/ 31583 w 80558"/>
                <a:gd name="connsiteY4" fmla="*/ 7458 h 17457"/>
                <a:gd name="connsiteX5" fmla="*/ 54910 w 80558"/>
                <a:gd name="connsiteY5" fmla="*/ 6389 h 17457"/>
                <a:gd name="connsiteX6" fmla="*/ 16733 w 80558"/>
                <a:gd name="connsiteY6" fmla="*/ 17069 h 17457"/>
                <a:gd name="connsiteX7" fmla="*/ 17794 w 80558"/>
                <a:gd name="connsiteY7" fmla="*/ 11734 h 17457"/>
                <a:gd name="connsiteX8" fmla="*/ 80339 w 80558"/>
                <a:gd name="connsiteY8" fmla="*/ 2122 h 17457"/>
                <a:gd name="connsiteX9" fmla="*/ 8266 w 80558"/>
                <a:gd name="connsiteY9" fmla="*/ 1053 h 17457"/>
                <a:gd name="connsiteX10" fmla="*/ 8266 w 80558"/>
                <a:gd name="connsiteY10" fmla="*/ 2122 h 17457"/>
                <a:gd name="connsiteX11" fmla="*/ 30503 w 80558"/>
                <a:gd name="connsiteY11" fmla="*/ 5329 h 17457"/>
                <a:gd name="connsiteX12" fmla="*/ 30503 w 80558"/>
                <a:gd name="connsiteY12" fmla="*/ 9596 h 17457"/>
                <a:gd name="connsiteX13" fmla="*/ 14621 w 80558"/>
                <a:gd name="connsiteY13" fmla="*/ 6389 h 17457"/>
                <a:gd name="connsiteX14" fmla="*/ -220 w 80558"/>
                <a:gd name="connsiteY14" fmla="*/ 7458 h 17457"/>
                <a:gd name="connsiteX15" fmla="*/ 11439 w 80558"/>
                <a:gd name="connsiteY15" fmla="*/ 11734 h 17457"/>
                <a:gd name="connsiteX16" fmla="*/ 16733 w 80558"/>
                <a:gd name="connsiteY16" fmla="*/ 17069 h 1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558" h="17457">
                  <a:moveTo>
                    <a:pt x="54910" y="6389"/>
                  </a:moveTo>
                  <a:cubicBezTo>
                    <a:pt x="56580" y="6483"/>
                    <a:pt x="58927" y="5878"/>
                    <a:pt x="59134" y="7458"/>
                  </a:cubicBezTo>
                  <a:lnTo>
                    <a:pt x="54910" y="7458"/>
                  </a:lnTo>
                  <a:cubicBezTo>
                    <a:pt x="49503" y="9870"/>
                    <a:pt x="38839" y="6947"/>
                    <a:pt x="33695" y="9596"/>
                  </a:cubicBezTo>
                  <a:cubicBezTo>
                    <a:pt x="32766" y="9113"/>
                    <a:pt x="31818" y="8650"/>
                    <a:pt x="31583" y="7458"/>
                  </a:cubicBezTo>
                  <a:cubicBezTo>
                    <a:pt x="36352" y="1867"/>
                    <a:pt x="46630" y="8432"/>
                    <a:pt x="54910" y="6389"/>
                  </a:cubicBezTo>
                  <a:close/>
                  <a:moveTo>
                    <a:pt x="16733" y="17069"/>
                  </a:moveTo>
                  <a:cubicBezTo>
                    <a:pt x="20262" y="16729"/>
                    <a:pt x="13945" y="12405"/>
                    <a:pt x="17794" y="11734"/>
                  </a:cubicBezTo>
                  <a:cubicBezTo>
                    <a:pt x="42491" y="12405"/>
                    <a:pt x="62992" y="8848"/>
                    <a:pt x="80339" y="2122"/>
                  </a:cubicBezTo>
                  <a:cubicBezTo>
                    <a:pt x="63424" y="7562"/>
                    <a:pt x="30654" y="3570"/>
                    <a:pt x="8266" y="1053"/>
                  </a:cubicBezTo>
                  <a:cubicBezTo>
                    <a:pt x="6173" y="-1463"/>
                    <a:pt x="6173" y="1138"/>
                    <a:pt x="8266" y="2122"/>
                  </a:cubicBezTo>
                  <a:cubicBezTo>
                    <a:pt x="15944" y="2917"/>
                    <a:pt x="24430" y="2917"/>
                    <a:pt x="30503" y="5329"/>
                  </a:cubicBezTo>
                  <a:lnTo>
                    <a:pt x="30503" y="9596"/>
                  </a:lnTo>
                  <a:cubicBezTo>
                    <a:pt x="25097" y="8650"/>
                    <a:pt x="15278" y="12131"/>
                    <a:pt x="14621" y="6389"/>
                  </a:cubicBezTo>
                  <a:cubicBezTo>
                    <a:pt x="10791" y="13068"/>
                    <a:pt x="4558" y="4951"/>
                    <a:pt x="-220" y="7458"/>
                  </a:cubicBezTo>
                  <a:cubicBezTo>
                    <a:pt x="3563" y="8990"/>
                    <a:pt x="6604" y="11251"/>
                    <a:pt x="11439" y="11734"/>
                  </a:cubicBezTo>
                  <a:cubicBezTo>
                    <a:pt x="13025" y="13683"/>
                    <a:pt x="11410" y="18876"/>
                    <a:pt x="16733" y="17069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FBE16487-CF7B-E642-8A80-0BA539D73B7D}"/>
                </a:ext>
              </a:extLst>
            </p:cNvPr>
            <p:cNvSpPr/>
            <p:nvPr/>
          </p:nvSpPr>
          <p:spPr>
            <a:xfrm>
              <a:off x="6789253" y="2583847"/>
              <a:ext cx="15087" cy="142108"/>
            </a:xfrm>
            <a:custGeom>
              <a:avLst/>
              <a:gdLst>
                <a:gd name="connsiteX0" fmla="*/ -220 w 5537"/>
                <a:gd name="connsiteY0" fmla="*/ 52142 h 52154"/>
                <a:gd name="connsiteX1" fmla="*/ 5102 w 5537"/>
                <a:gd name="connsiteY1" fmla="*/ -12 h 52154"/>
                <a:gd name="connsiteX2" fmla="*/ -220 w 5537"/>
                <a:gd name="connsiteY2" fmla="*/ 52142 h 5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7" h="52154">
                  <a:moveTo>
                    <a:pt x="-220" y="52142"/>
                  </a:moveTo>
                  <a:cubicBezTo>
                    <a:pt x="1911" y="34924"/>
                    <a:pt x="6342" y="16988"/>
                    <a:pt x="5102" y="-12"/>
                  </a:cubicBezTo>
                  <a:cubicBezTo>
                    <a:pt x="2408" y="16449"/>
                    <a:pt x="794" y="33988"/>
                    <a:pt x="-220" y="5214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7A61BC94-5F93-9349-9C65-52375E942725}"/>
                </a:ext>
              </a:extLst>
            </p:cNvPr>
            <p:cNvSpPr/>
            <p:nvPr/>
          </p:nvSpPr>
          <p:spPr>
            <a:xfrm>
              <a:off x="6845280" y="3780260"/>
              <a:ext cx="8024" cy="20681"/>
            </a:xfrm>
            <a:custGeom>
              <a:avLst/>
              <a:gdLst>
                <a:gd name="connsiteX0" fmla="*/ 2554 w 2945"/>
                <a:gd name="connsiteY0" fmla="*/ -12 h 7590"/>
                <a:gd name="connsiteX1" fmla="*/ 2554 w 2945"/>
                <a:gd name="connsiteY1" fmla="*/ -12 h 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45" h="7590">
                  <a:moveTo>
                    <a:pt x="2554" y="-12"/>
                  </a:moveTo>
                  <a:cubicBezTo>
                    <a:pt x="-4355" y="14121"/>
                    <a:pt x="3999" y="5144"/>
                    <a:pt x="2554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A0A1BACA-B882-FE48-8F0F-12DF2DFEBFF5}"/>
                </a:ext>
              </a:extLst>
            </p:cNvPr>
            <p:cNvSpPr/>
            <p:nvPr/>
          </p:nvSpPr>
          <p:spPr>
            <a:xfrm>
              <a:off x="7024881" y="3853029"/>
              <a:ext cx="18608" cy="20338"/>
            </a:xfrm>
            <a:custGeom>
              <a:avLst/>
              <a:gdLst>
                <a:gd name="connsiteX0" fmla="*/ 245 w 6829"/>
                <a:gd name="connsiteY0" fmla="*/ 7452 h 7464"/>
                <a:gd name="connsiteX1" fmla="*/ 6610 w 6829"/>
                <a:gd name="connsiteY1" fmla="*/ -12 h 7464"/>
                <a:gd name="connsiteX2" fmla="*/ 245 w 6829"/>
                <a:gd name="connsiteY2" fmla="*/ 7452 h 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" h="7464">
                  <a:moveTo>
                    <a:pt x="245" y="7452"/>
                  </a:moveTo>
                  <a:cubicBezTo>
                    <a:pt x="1710" y="4311"/>
                    <a:pt x="5155" y="3138"/>
                    <a:pt x="6610" y="-12"/>
                  </a:cubicBezTo>
                  <a:cubicBezTo>
                    <a:pt x="3475" y="792"/>
                    <a:pt x="-1820" y="4945"/>
                    <a:pt x="245" y="745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E1632B51-6F39-CB4E-9A82-4FB90E81E4EB}"/>
                </a:ext>
              </a:extLst>
            </p:cNvPr>
            <p:cNvSpPr/>
            <p:nvPr/>
          </p:nvSpPr>
          <p:spPr>
            <a:xfrm>
              <a:off x="7080549" y="3786062"/>
              <a:ext cx="21594" cy="26471"/>
            </a:xfrm>
            <a:custGeom>
              <a:avLst/>
              <a:gdLst>
                <a:gd name="connsiteX0" fmla="*/ 7366 w 7925"/>
                <a:gd name="connsiteY0" fmla="*/ -12 h 9715"/>
                <a:gd name="connsiteX1" fmla="*/ -49 w 7925"/>
                <a:gd name="connsiteY1" fmla="*/ 9599 h 9715"/>
                <a:gd name="connsiteX2" fmla="*/ 7366 w 7925"/>
                <a:gd name="connsiteY2" fmla="*/ -12 h 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25" h="9715">
                  <a:moveTo>
                    <a:pt x="7366" y="-12"/>
                  </a:moveTo>
                  <a:cubicBezTo>
                    <a:pt x="4175" y="1359"/>
                    <a:pt x="-1251" y="10791"/>
                    <a:pt x="-49" y="9599"/>
                  </a:cubicBezTo>
                  <a:cubicBezTo>
                    <a:pt x="2372" y="6998"/>
                    <a:pt x="9310" y="3403"/>
                    <a:pt x="7366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7CF031FC-A51F-E44B-9E22-C83C73018076}"/>
                </a:ext>
              </a:extLst>
            </p:cNvPr>
            <p:cNvSpPr/>
            <p:nvPr/>
          </p:nvSpPr>
          <p:spPr>
            <a:xfrm>
              <a:off x="6893002" y="3981115"/>
              <a:ext cx="14725" cy="11891"/>
            </a:xfrm>
            <a:custGeom>
              <a:avLst/>
              <a:gdLst>
                <a:gd name="connsiteX0" fmla="*/ 4133 w 5404"/>
                <a:gd name="connsiteY0" fmla="*/ 4254 h 4364"/>
                <a:gd name="connsiteX1" fmla="*/ 5184 w 5404"/>
                <a:gd name="connsiteY1" fmla="*/ 1057 h 4364"/>
                <a:gd name="connsiteX2" fmla="*/ -129 w 5404"/>
                <a:gd name="connsiteY2" fmla="*/ -12 h 4364"/>
                <a:gd name="connsiteX3" fmla="*/ 4133 w 5404"/>
                <a:gd name="connsiteY3" fmla="*/ 4254 h 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4" h="4364">
                  <a:moveTo>
                    <a:pt x="4133" y="4254"/>
                  </a:moveTo>
                  <a:cubicBezTo>
                    <a:pt x="4076" y="2760"/>
                    <a:pt x="4630" y="1918"/>
                    <a:pt x="5184" y="1057"/>
                  </a:cubicBezTo>
                  <a:cubicBezTo>
                    <a:pt x="2725" y="1369"/>
                    <a:pt x="1110" y="877"/>
                    <a:pt x="-129" y="-12"/>
                  </a:cubicBezTo>
                  <a:cubicBezTo>
                    <a:pt x="-608" y="3327"/>
                    <a:pt x="800" y="4756"/>
                    <a:pt x="4133" y="425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DE70736A-92AD-EA47-B6E3-FBA984D3C6DF}"/>
                </a:ext>
              </a:extLst>
            </p:cNvPr>
            <p:cNvSpPr/>
            <p:nvPr/>
          </p:nvSpPr>
          <p:spPr>
            <a:xfrm>
              <a:off x="6883882" y="3835527"/>
              <a:ext cx="9232" cy="26240"/>
            </a:xfrm>
            <a:custGeom>
              <a:avLst/>
              <a:gdLst>
                <a:gd name="connsiteX0" fmla="*/ 2157 w 3388"/>
                <a:gd name="connsiteY0" fmla="*/ -12 h 9630"/>
                <a:gd name="connsiteX1" fmla="*/ 1106 w 3388"/>
                <a:gd name="connsiteY1" fmla="*/ 9618 h 9630"/>
                <a:gd name="connsiteX2" fmla="*/ 2157 w 3388"/>
                <a:gd name="connsiteY2" fmla="*/ -12 h 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8" h="9630">
                  <a:moveTo>
                    <a:pt x="2157" y="-12"/>
                  </a:moveTo>
                  <a:cubicBezTo>
                    <a:pt x="1697" y="2438"/>
                    <a:pt x="-2217" y="6865"/>
                    <a:pt x="1106" y="9618"/>
                  </a:cubicBezTo>
                  <a:cubicBezTo>
                    <a:pt x="186" y="5749"/>
                    <a:pt x="5246" y="2485"/>
                    <a:pt x="2157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3A9CC420-6B10-E74A-9714-7FEC76E858C2}"/>
                </a:ext>
              </a:extLst>
            </p:cNvPr>
            <p:cNvSpPr/>
            <p:nvPr/>
          </p:nvSpPr>
          <p:spPr>
            <a:xfrm>
              <a:off x="6382571" y="3372366"/>
              <a:ext cx="26114" cy="26986"/>
            </a:xfrm>
            <a:custGeom>
              <a:avLst/>
              <a:gdLst>
                <a:gd name="connsiteX0" fmla="*/ -220 w 9584"/>
                <a:gd name="connsiteY0" fmla="*/ 9893 h 9904"/>
                <a:gd name="connsiteX1" fmla="*/ 9364 w 9584"/>
                <a:gd name="connsiteY1" fmla="*/ -12 h 9904"/>
                <a:gd name="connsiteX2" fmla="*/ -220 w 9584"/>
                <a:gd name="connsiteY2" fmla="*/ 9893 h 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84" h="9904">
                  <a:moveTo>
                    <a:pt x="-220" y="9893"/>
                  </a:moveTo>
                  <a:cubicBezTo>
                    <a:pt x="3000" y="6563"/>
                    <a:pt x="6191" y="3233"/>
                    <a:pt x="9364" y="-12"/>
                  </a:cubicBezTo>
                  <a:cubicBezTo>
                    <a:pt x="5590" y="2958"/>
                    <a:pt x="2099" y="6118"/>
                    <a:pt x="-220" y="9893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37968FB3-D89E-4C45-8A47-90A3C052CEB6}"/>
                </a:ext>
              </a:extLst>
            </p:cNvPr>
            <p:cNvSpPr/>
            <p:nvPr/>
          </p:nvSpPr>
          <p:spPr>
            <a:xfrm>
              <a:off x="6786468" y="2725955"/>
              <a:ext cx="2782" cy="54389"/>
            </a:xfrm>
            <a:custGeom>
              <a:avLst/>
              <a:gdLst>
                <a:gd name="connsiteX0" fmla="*/ -71 w 1021"/>
                <a:gd name="connsiteY0" fmla="*/ 19949 h 19961"/>
                <a:gd name="connsiteX1" fmla="*/ 802 w 1021"/>
                <a:gd name="connsiteY1" fmla="*/ -12 h 19961"/>
                <a:gd name="connsiteX2" fmla="*/ -71 w 1021"/>
                <a:gd name="connsiteY2" fmla="*/ 19949 h 19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1" h="19961">
                  <a:moveTo>
                    <a:pt x="-71" y="19949"/>
                  </a:moveTo>
                  <a:cubicBezTo>
                    <a:pt x="145" y="13213"/>
                    <a:pt x="436" y="6563"/>
                    <a:pt x="802" y="-12"/>
                  </a:cubicBezTo>
                  <a:cubicBezTo>
                    <a:pt x="-43" y="6790"/>
                    <a:pt x="-465" y="13469"/>
                    <a:pt x="-71" y="19949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FFD4F1E6-BEC5-8D47-BF69-F75E86C03B6B}"/>
                </a:ext>
              </a:extLst>
            </p:cNvPr>
            <p:cNvSpPr/>
            <p:nvPr/>
          </p:nvSpPr>
          <p:spPr>
            <a:xfrm>
              <a:off x="6552159" y="3547341"/>
              <a:ext cx="6101" cy="29101"/>
            </a:xfrm>
            <a:custGeom>
              <a:avLst/>
              <a:gdLst>
                <a:gd name="connsiteX0" fmla="*/ 2020 w 2239"/>
                <a:gd name="connsiteY0" fmla="*/ 10668 h 10680"/>
                <a:gd name="connsiteX1" fmla="*/ -101 w 2239"/>
                <a:gd name="connsiteY1" fmla="*/ -12 h 10680"/>
                <a:gd name="connsiteX2" fmla="*/ 2020 w 2239"/>
                <a:gd name="connsiteY2" fmla="*/ 10668 h 1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9" h="10680">
                  <a:moveTo>
                    <a:pt x="2020" y="10668"/>
                  </a:moveTo>
                  <a:cubicBezTo>
                    <a:pt x="1935" y="6487"/>
                    <a:pt x="1494" y="2646"/>
                    <a:pt x="-101" y="-12"/>
                  </a:cubicBezTo>
                  <a:cubicBezTo>
                    <a:pt x="452" y="3687"/>
                    <a:pt x="-1678" y="10139"/>
                    <a:pt x="2020" y="10668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4454170B-DF6C-AC44-AD99-EB890D09024D}"/>
                </a:ext>
              </a:extLst>
            </p:cNvPr>
            <p:cNvSpPr/>
            <p:nvPr/>
          </p:nvSpPr>
          <p:spPr>
            <a:xfrm>
              <a:off x="6612608" y="2639217"/>
              <a:ext cx="17858" cy="205669"/>
            </a:xfrm>
            <a:custGeom>
              <a:avLst/>
              <a:gdLst>
                <a:gd name="connsiteX0" fmla="*/ 1031 w 6554"/>
                <a:gd name="connsiteY0" fmla="*/ 72623 h 75481"/>
                <a:gd name="connsiteX1" fmla="*/ 6334 w 6554"/>
                <a:gd name="connsiteY1" fmla="*/ -12 h 75481"/>
                <a:gd name="connsiteX2" fmla="*/ -39 w 6554"/>
                <a:gd name="connsiteY2" fmla="*/ 71554 h 75481"/>
                <a:gd name="connsiteX3" fmla="*/ 1031 w 6554"/>
                <a:gd name="connsiteY3" fmla="*/ 72623 h 7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4" h="75481">
                  <a:moveTo>
                    <a:pt x="1031" y="72623"/>
                  </a:moveTo>
                  <a:cubicBezTo>
                    <a:pt x="26" y="46314"/>
                    <a:pt x="5856" y="21216"/>
                    <a:pt x="6334" y="-12"/>
                  </a:cubicBezTo>
                  <a:cubicBezTo>
                    <a:pt x="-1494" y="18104"/>
                    <a:pt x="-20" y="45558"/>
                    <a:pt x="-39" y="71554"/>
                  </a:cubicBezTo>
                  <a:cubicBezTo>
                    <a:pt x="-884" y="75206"/>
                    <a:pt x="1538" y="77647"/>
                    <a:pt x="1031" y="72623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C516C209-9057-2F4C-BFC7-B25DD5A7D526}"/>
                </a:ext>
              </a:extLst>
            </p:cNvPr>
            <p:cNvSpPr/>
            <p:nvPr/>
          </p:nvSpPr>
          <p:spPr>
            <a:xfrm>
              <a:off x="6657513" y="2586787"/>
              <a:ext cx="8150" cy="26188"/>
            </a:xfrm>
            <a:custGeom>
              <a:avLst/>
              <a:gdLst>
                <a:gd name="connsiteX0" fmla="*/ 1494 w 2991"/>
                <a:gd name="connsiteY0" fmla="*/ -12 h 9611"/>
                <a:gd name="connsiteX1" fmla="*/ 1494 w 2991"/>
                <a:gd name="connsiteY1" fmla="*/ 9599 h 9611"/>
                <a:gd name="connsiteX2" fmla="*/ 1494 w 2991"/>
                <a:gd name="connsiteY2" fmla="*/ -12 h 9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1" h="9611">
                  <a:moveTo>
                    <a:pt x="1494" y="-12"/>
                  </a:moveTo>
                  <a:cubicBezTo>
                    <a:pt x="-1312" y="1918"/>
                    <a:pt x="-205" y="6667"/>
                    <a:pt x="1494" y="9599"/>
                  </a:cubicBezTo>
                  <a:cubicBezTo>
                    <a:pt x="1936" y="7461"/>
                    <a:pt x="4132" y="1681"/>
                    <a:pt x="1494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BB2E1447-0381-C449-9985-5B400D2DEC50}"/>
                </a:ext>
              </a:extLst>
            </p:cNvPr>
            <p:cNvSpPr/>
            <p:nvPr/>
          </p:nvSpPr>
          <p:spPr>
            <a:xfrm>
              <a:off x="6679063" y="2755625"/>
              <a:ext cx="7561" cy="36231"/>
            </a:xfrm>
            <a:custGeom>
              <a:avLst/>
              <a:gdLst>
                <a:gd name="connsiteX0" fmla="*/ 2081 w 2775"/>
                <a:gd name="connsiteY0" fmla="*/ -12 h 13297"/>
                <a:gd name="connsiteX1" fmla="*/ -31 w 2775"/>
                <a:gd name="connsiteY1" fmla="*/ 5323 h 13297"/>
                <a:gd name="connsiteX2" fmla="*/ 2081 w 2775"/>
                <a:gd name="connsiteY2" fmla="*/ -12 h 1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5" h="13297">
                  <a:moveTo>
                    <a:pt x="2081" y="-12"/>
                  </a:moveTo>
                  <a:cubicBezTo>
                    <a:pt x="1490" y="1889"/>
                    <a:pt x="1518" y="4425"/>
                    <a:pt x="-31" y="5323"/>
                  </a:cubicBezTo>
                  <a:cubicBezTo>
                    <a:pt x="-1280" y="25956"/>
                    <a:pt x="4146" y="-31"/>
                    <a:pt x="2081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B58066BC-D5EC-CC4E-8178-34F57A616822}"/>
                </a:ext>
              </a:extLst>
            </p:cNvPr>
            <p:cNvSpPr/>
            <p:nvPr/>
          </p:nvSpPr>
          <p:spPr>
            <a:xfrm>
              <a:off x="6522933" y="2775276"/>
              <a:ext cx="29948" cy="44850"/>
            </a:xfrm>
            <a:custGeom>
              <a:avLst/>
              <a:gdLst>
                <a:gd name="connsiteX0" fmla="*/ 8503 w 10991"/>
                <a:gd name="connsiteY0" fmla="*/ 16294 h 16460"/>
                <a:gd name="connsiteX1" fmla="*/ 8503 w 10991"/>
                <a:gd name="connsiteY1" fmla="*/ 1318 h 16460"/>
                <a:gd name="connsiteX2" fmla="*/ 1087 w 10991"/>
                <a:gd name="connsiteY2" fmla="*/ 15215 h 16460"/>
                <a:gd name="connsiteX3" fmla="*/ 8503 w 10991"/>
                <a:gd name="connsiteY3" fmla="*/ 16294 h 16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1" h="16460">
                  <a:moveTo>
                    <a:pt x="8503" y="16294"/>
                  </a:moveTo>
                  <a:cubicBezTo>
                    <a:pt x="11901" y="13730"/>
                    <a:pt x="11131" y="4071"/>
                    <a:pt x="8503" y="1318"/>
                  </a:cubicBezTo>
                  <a:cubicBezTo>
                    <a:pt x="-405" y="-4235"/>
                    <a:pt x="-1691" y="9000"/>
                    <a:pt x="1087" y="15215"/>
                  </a:cubicBezTo>
                  <a:cubicBezTo>
                    <a:pt x="3575" y="15556"/>
                    <a:pt x="5058" y="16899"/>
                    <a:pt x="8503" y="1629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CEB6AD5D-BA76-094B-AC02-8019A91FC411}"/>
                </a:ext>
              </a:extLst>
            </p:cNvPr>
            <p:cNvSpPr/>
            <p:nvPr/>
          </p:nvSpPr>
          <p:spPr>
            <a:xfrm>
              <a:off x="6408686" y="3326148"/>
              <a:ext cx="51357" cy="46218"/>
            </a:xfrm>
            <a:custGeom>
              <a:avLst/>
              <a:gdLst>
                <a:gd name="connsiteX0" fmla="*/ 18629 w 18848"/>
                <a:gd name="connsiteY0" fmla="*/ -12 h 16962"/>
                <a:gd name="connsiteX1" fmla="*/ -220 w 18848"/>
                <a:gd name="connsiteY1" fmla="*/ 16950 h 16962"/>
                <a:gd name="connsiteX2" fmla="*/ 18629 w 18848"/>
                <a:gd name="connsiteY2" fmla="*/ -12 h 1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48" h="16962">
                  <a:moveTo>
                    <a:pt x="18629" y="-12"/>
                  </a:moveTo>
                  <a:cubicBezTo>
                    <a:pt x="12349" y="4491"/>
                    <a:pt x="6097" y="10507"/>
                    <a:pt x="-220" y="16950"/>
                  </a:cubicBezTo>
                  <a:cubicBezTo>
                    <a:pt x="6867" y="11397"/>
                    <a:pt x="14978" y="6553"/>
                    <a:pt x="18629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68ED8335-58A1-6B4E-8E68-95AC47974E9E}"/>
                </a:ext>
              </a:extLst>
            </p:cNvPr>
            <p:cNvSpPr/>
            <p:nvPr/>
          </p:nvSpPr>
          <p:spPr>
            <a:xfrm>
              <a:off x="6382086" y="3136945"/>
              <a:ext cx="326315" cy="285274"/>
            </a:xfrm>
            <a:custGeom>
              <a:avLst/>
              <a:gdLst>
                <a:gd name="connsiteX0" fmla="*/ -220 w 119758"/>
                <a:gd name="connsiteY0" fmla="*/ 104684 h 104696"/>
                <a:gd name="connsiteX1" fmla="*/ 119539 w 119758"/>
                <a:gd name="connsiteY1" fmla="*/ -12 h 104696"/>
                <a:gd name="connsiteX2" fmla="*/ -220 w 119758"/>
                <a:gd name="connsiteY2" fmla="*/ 104684 h 10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758" h="104696">
                  <a:moveTo>
                    <a:pt x="-220" y="104684"/>
                  </a:moveTo>
                  <a:cubicBezTo>
                    <a:pt x="35910" y="66663"/>
                    <a:pt x="81465" y="32465"/>
                    <a:pt x="119539" y="-12"/>
                  </a:cubicBezTo>
                  <a:cubicBezTo>
                    <a:pt x="77542" y="32077"/>
                    <a:pt x="32550" y="66852"/>
                    <a:pt x="-220" y="10468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10D0F772-DD4A-DD46-8D59-693D153FBCF1}"/>
                </a:ext>
              </a:extLst>
            </p:cNvPr>
            <p:cNvSpPr/>
            <p:nvPr/>
          </p:nvSpPr>
          <p:spPr>
            <a:xfrm>
              <a:off x="6521759" y="2856090"/>
              <a:ext cx="36613" cy="48321"/>
            </a:xfrm>
            <a:custGeom>
              <a:avLst/>
              <a:gdLst>
                <a:gd name="connsiteX0" fmla="*/ 11056 w 13437"/>
                <a:gd name="connsiteY0" fmla="*/ 17580 h 17734"/>
                <a:gd name="connsiteX1" fmla="*/ 2570 w 13437"/>
                <a:gd name="connsiteY1" fmla="*/ 16520 h 17734"/>
                <a:gd name="connsiteX2" fmla="*/ 11056 w 13437"/>
                <a:gd name="connsiteY2" fmla="*/ 17580 h 1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37" h="17734">
                  <a:moveTo>
                    <a:pt x="11056" y="17580"/>
                  </a:moveTo>
                  <a:cubicBezTo>
                    <a:pt x="21391" y="-3753"/>
                    <a:pt x="-9342" y="-7518"/>
                    <a:pt x="2570" y="16520"/>
                  </a:cubicBezTo>
                  <a:cubicBezTo>
                    <a:pt x="5114" y="17182"/>
                    <a:pt x="7404" y="18072"/>
                    <a:pt x="11056" y="17580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C1F80760-6D4F-F64A-9E6B-0DB30E0CFC88}"/>
                </a:ext>
              </a:extLst>
            </p:cNvPr>
            <p:cNvSpPr/>
            <p:nvPr/>
          </p:nvSpPr>
          <p:spPr>
            <a:xfrm>
              <a:off x="6706273" y="2473288"/>
              <a:ext cx="13477" cy="58177"/>
            </a:xfrm>
            <a:custGeom>
              <a:avLst/>
              <a:gdLst>
                <a:gd name="connsiteX0" fmla="*/ 2693 w 4946"/>
                <a:gd name="connsiteY0" fmla="*/ -12 h 21351"/>
                <a:gd name="connsiteX1" fmla="*/ 562 w 4946"/>
                <a:gd name="connsiteY1" fmla="*/ 21339 h 21351"/>
                <a:gd name="connsiteX2" fmla="*/ 2693 w 4946"/>
                <a:gd name="connsiteY2" fmla="*/ -12 h 2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46" h="21351">
                  <a:moveTo>
                    <a:pt x="2693" y="-12"/>
                  </a:moveTo>
                  <a:cubicBezTo>
                    <a:pt x="2852" y="7282"/>
                    <a:pt x="-2085" y="15096"/>
                    <a:pt x="562" y="21339"/>
                  </a:cubicBezTo>
                  <a:cubicBezTo>
                    <a:pt x="3068" y="15162"/>
                    <a:pt x="7255" y="4169"/>
                    <a:pt x="2693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0F97B498-BA88-B042-84BC-166ADAA37DE6}"/>
                </a:ext>
              </a:extLst>
            </p:cNvPr>
            <p:cNvSpPr/>
            <p:nvPr/>
          </p:nvSpPr>
          <p:spPr>
            <a:xfrm>
              <a:off x="6512020" y="3629169"/>
              <a:ext cx="71556" cy="11390"/>
            </a:xfrm>
            <a:custGeom>
              <a:avLst/>
              <a:gdLst>
                <a:gd name="connsiteX0" fmla="*/ 15691 w 26261"/>
                <a:gd name="connsiteY0" fmla="*/ 3086 h 4180"/>
                <a:gd name="connsiteX1" fmla="*/ -220 w 26261"/>
                <a:gd name="connsiteY1" fmla="*/ 4146 h 4180"/>
                <a:gd name="connsiteX2" fmla="*/ 19915 w 26261"/>
                <a:gd name="connsiteY2" fmla="*/ 4146 h 4180"/>
                <a:gd name="connsiteX3" fmla="*/ 15691 w 26261"/>
                <a:gd name="connsiteY3" fmla="*/ 3086 h 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61" h="4180">
                  <a:moveTo>
                    <a:pt x="15691" y="3086"/>
                  </a:moveTo>
                  <a:cubicBezTo>
                    <a:pt x="11561" y="731"/>
                    <a:pt x="1526" y="-2997"/>
                    <a:pt x="-220" y="4146"/>
                  </a:cubicBezTo>
                  <a:lnTo>
                    <a:pt x="19915" y="4146"/>
                  </a:lnTo>
                  <a:cubicBezTo>
                    <a:pt x="32484" y="4411"/>
                    <a:pt x="22975" y="2263"/>
                    <a:pt x="15691" y="3086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7DFB6B81-FC2F-1943-AFA5-FB0B5BD1A885}"/>
                </a:ext>
              </a:extLst>
            </p:cNvPr>
            <p:cNvSpPr/>
            <p:nvPr/>
          </p:nvSpPr>
          <p:spPr>
            <a:xfrm>
              <a:off x="6528723" y="2950044"/>
              <a:ext cx="29831" cy="42242"/>
            </a:xfrm>
            <a:custGeom>
              <a:avLst/>
              <a:gdLst>
                <a:gd name="connsiteX0" fmla="*/ 8499 w 10948"/>
                <a:gd name="connsiteY0" fmla="*/ 15158 h 15503"/>
                <a:gd name="connsiteX1" fmla="*/ 7429 w 10948"/>
                <a:gd name="connsiteY1" fmla="*/ 211 h 15503"/>
                <a:gd name="connsiteX2" fmla="*/ 8499 w 10948"/>
                <a:gd name="connsiteY2" fmla="*/ 15158 h 1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48" h="15503">
                  <a:moveTo>
                    <a:pt x="8499" y="15158"/>
                  </a:moveTo>
                  <a:cubicBezTo>
                    <a:pt x="12339" y="12027"/>
                    <a:pt x="10715" y="2529"/>
                    <a:pt x="7429" y="211"/>
                  </a:cubicBezTo>
                  <a:cubicBezTo>
                    <a:pt x="-3985" y="-2371"/>
                    <a:pt x="-1789" y="18337"/>
                    <a:pt x="8499" y="15158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78A20CE0-6827-3B4C-A825-602F0AE1153A}"/>
                </a:ext>
              </a:extLst>
            </p:cNvPr>
            <p:cNvSpPr/>
            <p:nvPr/>
          </p:nvSpPr>
          <p:spPr>
            <a:xfrm>
              <a:off x="6505595" y="3544428"/>
              <a:ext cx="8343" cy="29152"/>
            </a:xfrm>
            <a:custGeom>
              <a:avLst/>
              <a:gdLst>
                <a:gd name="connsiteX0" fmla="*/ 1086 w 3062"/>
                <a:gd name="connsiteY0" fmla="*/ -12 h 10699"/>
                <a:gd name="connsiteX1" fmla="*/ 2138 w 3062"/>
                <a:gd name="connsiteY1" fmla="*/ 10687 h 10699"/>
                <a:gd name="connsiteX2" fmla="*/ 1086 w 3062"/>
                <a:gd name="connsiteY2" fmla="*/ -12 h 10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2" h="10699">
                  <a:moveTo>
                    <a:pt x="1086" y="-12"/>
                  </a:moveTo>
                  <a:cubicBezTo>
                    <a:pt x="2063" y="3469"/>
                    <a:pt x="-3035" y="9845"/>
                    <a:pt x="2138" y="10687"/>
                  </a:cubicBezTo>
                  <a:cubicBezTo>
                    <a:pt x="3809" y="9259"/>
                    <a:pt x="2119" y="2230"/>
                    <a:pt x="1086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80B57D3F-0AE6-7D4C-A7C6-FEBA1E896427}"/>
                </a:ext>
              </a:extLst>
            </p:cNvPr>
            <p:cNvSpPr/>
            <p:nvPr/>
          </p:nvSpPr>
          <p:spPr>
            <a:xfrm>
              <a:off x="6676687" y="3340712"/>
              <a:ext cx="17313" cy="84419"/>
            </a:xfrm>
            <a:custGeom>
              <a:avLst/>
              <a:gdLst>
                <a:gd name="connsiteX0" fmla="*/ 6135 w 6354"/>
                <a:gd name="connsiteY0" fmla="*/ 30970 h 30982"/>
                <a:gd name="connsiteX1" fmla="*/ -220 w 6354"/>
                <a:gd name="connsiteY1" fmla="*/ -12 h 30982"/>
                <a:gd name="connsiteX2" fmla="*/ 6135 w 6354"/>
                <a:gd name="connsiteY2" fmla="*/ 30970 h 3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4" h="30982">
                  <a:moveTo>
                    <a:pt x="6135" y="30970"/>
                  </a:moveTo>
                  <a:cubicBezTo>
                    <a:pt x="4258" y="20393"/>
                    <a:pt x="3563" y="8615"/>
                    <a:pt x="-220" y="-12"/>
                  </a:cubicBezTo>
                  <a:cubicBezTo>
                    <a:pt x="784" y="10716"/>
                    <a:pt x="3366" y="25559"/>
                    <a:pt x="6135" y="30970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F5C234D0-40EE-744B-A2BE-170DE2EFD8C4}"/>
                </a:ext>
              </a:extLst>
            </p:cNvPr>
            <p:cNvSpPr/>
            <p:nvPr/>
          </p:nvSpPr>
          <p:spPr>
            <a:xfrm>
              <a:off x="6740068" y="3489161"/>
              <a:ext cx="9158" cy="69855"/>
            </a:xfrm>
            <a:custGeom>
              <a:avLst/>
              <a:gdLst>
                <a:gd name="connsiteX0" fmla="*/ 887 w 3361"/>
                <a:gd name="connsiteY0" fmla="*/ 25625 h 25637"/>
                <a:gd name="connsiteX1" fmla="*/ -174 w 3361"/>
                <a:gd name="connsiteY1" fmla="*/ -12 h 25637"/>
                <a:gd name="connsiteX2" fmla="*/ 887 w 3361"/>
                <a:gd name="connsiteY2" fmla="*/ 25625 h 2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1" h="25637">
                  <a:moveTo>
                    <a:pt x="887" y="25625"/>
                  </a:moveTo>
                  <a:cubicBezTo>
                    <a:pt x="6003" y="19883"/>
                    <a:pt x="972" y="6468"/>
                    <a:pt x="-174" y="-12"/>
                  </a:cubicBezTo>
                  <a:cubicBezTo>
                    <a:pt x="-568" y="9297"/>
                    <a:pt x="1704" y="15871"/>
                    <a:pt x="887" y="25625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F4C614B6-09CF-DE40-8468-2FB7D1D892B9}"/>
                </a:ext>
              </a:extLst>
            </p:cNvPr>
            <p:cNvSpPr/>
            <p:nvPr/>
          </p:nvSpPr>
          <p:spPr>
            <a:xfrm>
              <a:off x="6616017" y="2021920"/>
              <a:ext cx="29139" cy="125288"/>
            </a:xfrm>
            <a:custGeom>
              <a:avLst/>
              <a:gdLst>
                <a:gd name="connsiteX0" fmla="*/ 5084 w 10694"/>
                <a:gd name="connsiteY0" fmla="*/ 39565 h 45981"/>
                <a:gd name="connsiteX1" fmla="*/ 9317 w 10694"/>
                <a:gd name="connsiteY1" fmla="*/ 45969 h 45981"/>
                <a:gd name="connsiteX2" fmla="*/ 10368 w 10694"/>
                <a:gd name="connsiteY2" fmla="*/ 1118 h 45981"/>
                <a:gd name="connsiteX3" fmla="*/ -220 w 10694"/>
                <a:gd name="connsiteY3" fmla="*/ 49 h 45981"/>
                <a:gd name="connsiteX4" fmla="*/ 8256 w 10694"/>
                <a:gd name="connsiteY4" fmla="*/ 36367 h 45981"/>
                <a:gd name="connsiteX5" fmla="*/ 5084 w 10694"/>
                <a:gd name="connsiteY5" fmla="*/ 39565 h 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94" h="45981">
                  <a:moveTo>
                    <a:pt x="5084" y="39565"/>
                  </a:moveTo>
                  <a:cubicBezTo>
                    <a:pt x="6341" y="41844"/>
                    <a:pt x="6370" y="45392"/>
                    <a:pt x="9317" y="45969"/>
                  </a:cubicBezTo>
                  <a:cubicBezTo>
                    <a:pt x="11410" y="32801"/>
                    <a:pt x="9937" y="15990"/>
                    <a:pt x="10368" y="1118"/>
                  </a:cubicBezTo>
                  <a:cubicBezTo>
                    <a:pt x="8378" y="-764"/>
                    <a:pt x="3366" y="343"/>
                    <a:pt x="-220" y="49"/>
                  </a:cubicBezTo>
                  <a:cubicBezTo>
                    <a:pt x="3103" y="11657"/>
                    <a:pt x="3563" y="26159"/>
                    <a:pt x="8256" y="36367"/>
                  </a:cubicBezTo>
                  <a:cubicBezTo>
                    <a:pt x="8679" y="38931"/>
                    <a:pt x="3422" y="35790"/>
                    <a:pt x="5084" y="39565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92A602A5-2698-D64A-ABEE-8472F9429CA6}"/>
                </a:ext>
              </a:extLst>
            </p:cNvPr>
            <p:cNvSpPr/>
            <p:nvPr/>
          </p:nvSpPr>
          <p:spPr>
            <a:xfrm>
              <a:off x="6605769" y="2025002"/>
              <a:ext cx="21809" cy="87332"/>
            </a:xfrm>
            <a:custGeom>
              <a:avLst/>
              <a:gdLst>
                <a:gd name="connsiteX0" fmla="*/ 1411 w 8004"/>
                <a:gd name="connsiteY0" fmla="*/ -12 h 32051"/>
                <a:gd name="connsiteX1" fmla="*/ 7784 w 8004"/>
                <a:gd name="connsiteY1" fmla="*/ 32039 h 32051"/>
                <a:gd name="connsiteX2" fmla="*/ 1411 w 8004"/>
                <a:gd name="connsiteY2" fmla="*/ -12 h 32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04" h="32051">
                  <a:moveTo>
                    <a:pt x="1411" y="-12"/>
                  </a:moveTo>
                  <a:cubicBezTo>
                    <a:pt x="-3058" y="9420"/>
                    <a:pt x="2518" y="25474"/>
                    <a:pt x="7784" y="32039"/>
                  </a:cubicBezTo>
                  <a:cubicBezTo>
                    <a:pt x="7521" y="19476"/>
                    <a:pt x="5024" y="9183"/>
                    <a:pt x="1411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41298176-F4C0-6A4E-ADE5-493E1B464655}"/>
                </a:ext>
              </a:extLst>
            </p:cNvPr>
            <p:cNvSpPr/>
            <p:nvPr/>
          </p:nvSpPr>
          <p:spPr>
            <a:xfrm>
              <a:off x="6393582" y="2031792"/>
              <a:ext cx="167569" cy="229015"/>
            </a:xfrm>
            <a:custGeom>
              <a:avLst/>
              <a:gdLst>
                <a:gd name="connsiteX0" fmla="*/ 44307 w 61498"/>
                <a:gd name="connsiteY0" fmla="*/ 22073 h 84049"/>
                <a:gd name="connsiteX1" fmla="*/ 26284 w 61498"/>
                <a:gd name="connsiteY1" fmla="*/ 28477 h 84049"/>
                <a:gd name="connsiteX2" fmla="*/ 47480 w 61498"/>
                <a:gd name="connsiteY2" fmla="*/ 19935 h 84049"/>
                <a:gd name="connsiteX3" fmla="*/ 61279 w 61498"/>
                <a:gd name="connsiteY3" fmla="*/ 3900 h 84049"/>
                <a:gd name="connsiteX4" fmla="*/ 2967 w 61498"/>
                <a:gd name="connsiteY4" fmla="*/ 84037 h 84049"/>
                <a:gd name="connsiteX5" fmla="*/ 44307 w 61498"/>
                <a:gd name="connsiteY5" fmla="*/ 22073 h 8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98" h="84049">
                  <a:moveTo>
                    <a:pt x="44307" y="22073"/>
                  </a:moveTo>
                  <a:cubicBezTo>
                    <a:pt x="37098" y="22281"/>
                    <a:pt x="28772" y="27058"/>
                    <a:pt x="26284" y="28477"/>
                  </a:cubicBezTo>
                  <a:cubicBezTo>
                    <a:pt x="31616" y="23870"/>
                    <a:pt x="36075" y="18383"/>
                    <a:pt x="47480" y="19935"/>
                  </a:cubicBezTo>
                  <a:cubicBezTo>
                    <a:pt x="50868" y="13370"/>
                    <a:pt x="57158" y="9737"/>
                    <a:pt x="61279" y="3900"/>
                  </a:cubicBezTo>
                  <a:cubicBezTo>
                    <a:pt x="17263" y="-15087"/>
                    <a:pt x="-9846" y="38827"/>
                    <a:pt x="2967" y="84037"/>
                  </a:cubicBezTo>
                  <a:cubicBezTo>
                    <a:pt x="16099" y="62704"/>
                    <a:pt x="28509" y="40681"/>
                    <a:pt x="44307" y="22073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FF86553E-C324-1941-8227-C952197C6099}"/>
                </a:ext>
              </a:extLst>
            </p:cNvPr>
            <p:cNvSpPr/>
            <p:nvPr/>
          </p:nvSpPr>
          <p:spPr>
            <a:xfrm>
              <a:off x="6647785" y="2027915"/>
              <a:ext cx="48741" cy="142648"/>
            </a:xfrm>
            <a:custGeom>
              <a:avLst/>
              <a:gdLst>
                <a:gd name="connsiteX0" fmla="*/ 2962 w 17888"/>
                <a:gd name="connsiteY0" fmla="*/ 52341 h 52352"/>
                <a:gd name="connsiteX1" fmla="*/ 9317 w 17888"/>
                <a:gd name="connsiteY1" fmla="*/ 7461 h 52352"/>
                <a:gd name="connsiteX2" fmla="*/ 6154 w 17888"/>
                <a:gd name="connsiteY2" fmla="*/ 49133 h 52352"/>
                <a:gd name="connsiteX3" fmla="*/ -220 w 17888"/>
                <a:gd name="connsiteY3" fmla="*/ -12 h 52352"/>
                <a:gd name="connsiteX4" fmla="*/ 2962 w 17888"/>
                <a:gd name="connsiteY4" fmla="*/ 52341 h 52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8" h="52352">
                  <a:moveTo>
                    <a:pt x="2962" y="52341"/>
                  </a:moveTo>
                  <a:cubicBezTo>
                    <a:pt x="8069" y="40383"/>
                    <a:pt x="5572" y="20772"/>
                    <a:pt x="9317" y="7461"/>
                  </a:cubicBezTo>
                  <a:cubicBezTo>
                    <a:pt x="10040" y="23165"/>
                    <a:pt x="8735" y="36788"/>
                    <a:pt x="6154" y="49133"/>
                  </a:cubicBezTo>
                  <a:cubicBezTo>
                    <a:pt x="25378" y="41405"/>
                    <a:pt x="18657" y="2258"/>
                    <a:pt x="-220" y="-12"/>
                  </a:cubicBezTo>
                  <a:cubicBezTo>
                    <a:pt x="4624" y="15900"/>
                    <a:pt x="-4472" y="44120"/>
                    <a:pt x="2962" y="52341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8B8F1DF8-4C1B-9242-9B59-A58B37431A95}"/>
                </a:ext>
              </a:extLst>
            </p:cNvPr>
            <p:cNvSpPr/>
            <p:nvPr/>
          </p:nvSpPr>
          <p:spPr>
            <a:xfrm>
              <a:off x="6593614" y="2033740"/>
              <a:ext cx="8390" cy="26215"/>
            </a:xfrm>
            <a:custGeom>
              <a:avLst/>
              <a:gdLst>
                <a:gd name="connsiteX0" fmla="*/ 1647 w 3079"/>
                <a:gd name="connsiteY0" fmla="*/ -12 h 9621"/>
                <a:gd name="connsiteX1" fmla="*/ 2698 w 3079"/>
                <a:gd name="connsiteY1" fmla="*/ 9609 h 9621"/>
                <a:gd name="connsiteX2" fmla="*/ 1647 w 3079"/>
                <a:gd name="connsiteY2" fmla="*/ -12 h 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9" h="9621">
                  <a:moveTo>
                    <a:pt x="1647" y="-12"/>
                  </a:moveTo>
                  <a:cubicBezTo>
                    <a:pt x="-1788" y="2419"/>
                    <a:pt x="89" y="7452"/>
                    <a:pt x="2698" y="9609"/>
                  </a:cubicBezTo>
                  <a:cubicBezTo>
                    <a:pt x="2032" y="6704"/>
                    <a:pt x="4041" y="1123"/>
                    <a:pt x="1647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8D992AFE-6A2F-8C4C-9E74-DCA29CA6E3D1}"/>
                </a:ext>
              </a:extLst>
            </p:cNvPr>
            <p:cNvSpPr/>
            <p:nvPr/>
          </p:nvSpPr>
          <p:spPr>
            <a:xfrm>
              <a:off x="6409443" y="2045367"/>
              <a:ext cx="166135" cy="250345"/>
            </a:xfrm>
            <a:custGeom>
              <a:avLst/>
              <a:gdLst>
                <a:gd name="connsiteX0" fmla="*/ 10926 w 60972"/>
                <a:gd name="connsiteY0" fmla="*/ 59814 h 91877"/>
                <a:gd name="connsiteX1" fmla="*/ 4562 w 60972"/>
                <a:gd name="connsiteY1" fmla="*/ 91865 h 91877"/>
                <a:gd name="connsiteX2" fmla="*/ 60752 w 60972"/>
                <a:gd name="connsiteY2" fmla="*/ 3204 h 91877"/>
                <a:gd name="connsiteX3" fmla="*/ 55458 w 60972"/>
                <a:gd name="connsiteY3" fmla="*/ -12 h 91877"/>
                <a:gd name="connsiteX4" fmla="*/ 10926 w 60972"/>
                <a:gd name="connsiteY4" fmla="*/ 59814 h 9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72" h="91877">
                  <a:moveTo>
                    <a:pt x="10926" y="59814"/>
                  </a:moveTo>
                  <a:cubicBezTo>
                    <a:pt x="4121" y="71270"/>
                    <a:pt x="-6468" y="83408"/>
                    <a:pt x="4562" y="91865"/>
                  </a:cubicBezTo>
                  <a:cubicBezTo>
                    <a:pt x="19769" y="59474"/>
                    <a:pt x="45790" y="32285"/>
                    <a:pt x="60752" y="3204"/>
                  </a:cubicBezTo>
                  <a:cubicBezTo>
                    <a:pt x="60020" y="1085"/>
                    <a:pt x="57927" y="357"/>
                    <a:pt x="55458" y="-12"/>
                  </a:cubicBezTo>
                  <a:cubicBezTo>
                    <a:pt x="41218" y="15616"/>
                    <a:pt x="24378" y="37157"/>
                    <a:pt x="10926" y="5981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10073232-1C2B-2B4A-985D-FA0D2C61B468}"/>
                </a:ext>
              </a:extLst>
            </p:cNvPr>
            <p:cNvSpPr/>
            <p:nvPr/>
          </p:nvSpPr>
          <p:spPr>
            <a:xfrm>
              <a:off x="6427939" y="2062893"/>
              <a:ext cx="209277" cy="346878"/>
            </a:xfrm>
            <a:custGeom>
              <a:avLst/>
              <a:gdLst>
                <a:gd name="connsiteX0" fmla="*/ -104 w 76805"/>
                <a:gd name="connsiteY0" fmla="*/ 90777 h 127305"/>
                <a:gd name="connsiteX1" fmla="*/ 60310 w 76805"/>
                <a:gd name="connsiteY1" fmla="*/ 10659 h 127305"/>
                <a:gd name="connsiteX2" fmla="*/ 13676 w 76805"/>
                <a:gd name="connsiteY2" fmla="*/ 77959 h 127305"/>
                <a:gd name="connsiteX3" fmla="*/ 11564 w 76805"/>
                <a:gd name="connsiteY3" fmla="*/ 76890 h 127305"/>
                <a:gd name="connsiteX4" fmla="*/ 2017 w 76805"/>
                <a:gd name="connsiteY4" fmla="*/ 98251 h 127305"/>
                <a:gd name="connsiteX5" fmla="*/ 15797 w 76805"/>
                <a:gd name="connsiteY5" fmla="*/ 79018 h 127305"/>
                <a:gd name="connsiteX6" fmla="*/ 17928 w 76805"/>
                <a:gd name="connsiteY6" fmla="*/ 80097 h 127305"/>
                <a:gd name="connsiteX7" fmla="*/ 60310 w 76805"/>
                <a:gd name="connsiteY7" fmla="*/ 22399 h 127305"/>
                <a:gd name="connsiteX8" fmla="*/ 56077 w 76805"/>
                <a:gd name="connsiteY8" fmla="*/ 32011 h 127305"/>
                <a:gd name="connsiteX9" fmla="*/ 59259 w 76805"/>
                <a:gd name="connsiteY9" fmla="*/ 33098 h 127305"/>
                <a:gd name="connsiteX10" fmla="*/ 7330 w 76805"/>
                <a:gd name="connsiteY10" fmla="*/ 110010 h 127305"/>
                <a:gd name="connsiteX11" fmla="*/ 29587 w 76805"/>
                <a:gd name="connsiteY11" fmla="*/ 127095 h 127305"/>
                <a:gd name="connsiteX12" fmla="*/ 67735 w 76805"/>
                <a:gd name="connsiteY12" fmla="*/ 29873 h 127305"/>
                <a:gd name="connsiteX13" fmla="*/ 57147 w 76805"/>
                <a:gd name="connsiteY13" fmla="*/ -12 h 127305"/>
                <a:gd name="connsiteX14" fmla="*/ 11564 w 76805"/>
                <a:gd name="connsiteY14" fmla="*/ 66209 h 127305"/>
                <a:gd name="connsiteX15" fmla="*/ -104 w 76805"/>
                <a:gd name="connsiteY15" fmla="*/ 90777 h 127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805" h="127305">
                  <a:moveTo>
                    <a:pt x="-104" y="90777"/>
                  </a:moveTo>
                  <a:cubicBezTo>
                    <a:pt x="19130" y="63154"/>
                    <a:pt x="37068" y="34215"/>
                    <a:pt x="60310" y="10659"/>
                  </a:cubicBezTo>
                  <a:cubicBezTo>
                    <a:pt x="45976" y="33647"/>
                    <a:pt x="22678" y="53116"/>
                    <a:pt x="13676" y="77959"/>
                  </a:cubicBezTo>
                  <a:cubicBezTo>
                    <a:pt x="13741" y="75963"/>
                    <a:pt x="12869" y="75698"/>
                    <a:pt x="11564" y="76890"/>
                  </a:cubicBezTo>
                  <a:cubicBezTo>
                    <a:pt x="9386" y="85026"/>
                    <a:pt x="2073" y="87977"/>
                    <a:pt x="2017" y="98251"/>
                  </a:cubicBezTo>
                  <a:cubicBezTo>
                    <a:pt x="8588" y="93975"/>
                    <a:pt x="14549" y="85309"/>
                    <a:pt x="15797" y="79018"/>
                  </a:cubicBezTo>
                  <a:cubicBezTo>
                    <a:pt x="15750" y="81014"/>
                    <a:pt x="16614" y="81289"/>
                    <a:pt x="17928" y="80097"/>
                  </a:cubicBezTo>
                  <a:cubicBezTo>
                    <a:pt x="29521" y="58319"/>
                    <a:pt x="47901" y="43363"/>
                    <a:pt x="60310" y="22399"/>
                  </a:cubicBezTo>
                  <a:cubicBezTo>
                    <a:pt x="59672" y="26363"/>
                    <a:pt x="57335" y="28662"/>
                    <a:pt x="56077" y="32011"/>
                  </a:cubicBezTo>
                  <a:cubicBezTo>
                    <a:pt x="55767" y="35359"/>
                    <a:pt x="59137" y="29305"/>
                    <a:pt x="59259" y="33098"/>
                  </a:cubicBezTo>
                  <a:cubicBezTo>
                    <a:pt x="43921" y="60713"/>
                    <a:pt x="20725" y="80428"/>
                    <a:pt x="7330" y="110010"/>
                  </a:cubicBezTo>
                  <a:cubicBezTo>
                    <a:pt x="13122" y="120170"/>
                    <a:pt x="18501" y="125913"/>
                    <a:pt x="29587" y="127095"/>
                  </a:cubicBezTo>
                  <a:cubicBezTo>
                    <a:pt x="70213" y="131466"/>
                    <a:pt x="89016" y="62378"/>
                    <a:pt x="67735" y="29873"/>
                  </a:cubicBezTo>
                  <a:cubicBezTo>
                    <a:pt x="66628" y="17470"/>
                    <a:pt x="61577" y="9041"/>
                    <a:pt x="57147" y="-12"/>
                  </a:cubicBezTo>
                  <a:cubicBezTo>
                    <a:pt x="39969" y="19627"/>
                    <a:pt x="25212" y="43770"/>
                    <a:pt x="11564" y="66209"/>
                  </a:cubicBezTo>
                  <a:cubicBezTo>
                    <a:pt x="6880" y="73900"/>
                    <a:pt x="-1287" y="81014"/>
                    <a:pt x="-104" y="90777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21315890-5BFD-7846-A8DB-20BAFF04A699}"/>
                </a:ext>
              </a:extLst>
            </p:cNvPr>
            <p:cNvSpPr/>
            <p:nvPr/>
          </p:nvSpPr>
          <p:spPr>
            <a:xfrm>
              <a:off x="6517036" y="2470351"/>
              <a:ext cx="9060" cy="37815"/>
            </a:xfrm>
            <a:custGeom>
              <a:avLst/>
              <a:gdLst>
                <a:gd name="connsiteX0" fmla="*/ 2172 w 3325"/>
                <a:gd name="connsiteY0" fmla="*/ 13866 h 13878"/>
                <a:gd name="connsiteX1" fmla="*/ 50 w 3325"/>
                <a:gd name="connsiteY1" fmla="*/ -12 h 13878"/>
                <a:gd name="connsiteX2" fmla="*/ 2172 w 3325"/>
                <a:gd name="connsiteY2" fmla="*/ 13866 h 1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5" h="13878">
                  <a:moveTo>
                    <a:pt x="2172" y="13866"/>
                  </a:moveTo>
                  <a:cubicBezTo>
                    <a:pt x="4753" y="10176"/>
                    <a:pt x="1299" y="3412"/>
                    <a:pt x="50" y="-12"/>
                  </a:cubicBezTo>
                  <a:cubicBezTo>
                    <a:pt x="1205" y="4169"/>
                    <a:pt x="-2400" y="13137"/>
                    <a:pt x="2172" y="13866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62728E18-19D6-974A-AFC5-482D8D5BA8AB}"/>
                </a:ext>
              </a:extLst>
            </p:cNvPr>
            <p:cNvSpPr/>
            <p:nvPr/>
          </p:nvSpPr>
          <p:spPr>
            <a:xfrm>
              <a:off x="6506265" y="3124814"/>
              <a:ext cx="75068" cy="12128"/>
            </a:xfrm>
            <a:custGeom>
              <a:avLst/>
              <a:gdLst>
                <a:gd name="connsiteX0" fmla="*/ 1892 w 27550"/>
                <a:gd name="connsiteY0" fmla="*/ 4440 h 4451"/>
                <a:gd name="connsiteX1" fmla="*/ 23107 w 27550"/>
                <a:gd name="connsiteY1" fmla="*/ 2302 h 4451"/>
                <a:gd name="connsiteX2" fmla="*/ 27331 w 27550"/>
                <a:gd name="connsiteY2" fmla="*/ 2302 h 4451"/>
                <a:gd name="connsiteX3" fmla="*/ 23107 w 27550"/>
                <a:gd name="connsiteY3" fmla="*/ 1233 h 4451"/>
                <a:gd name="connsiteX4" fmla="*/ -220 w 27550"/>
                <a:gd name="connsiteY4" fmla="*/ 2302 h 4451"/>
                <a:gd name="connsiteX5" fmla="*/ 1892 w 27550"/>
                <a:gd name="connsiteY5" fmla="*/ 4440 h 4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50" h="4451">
                  <a:moveTo>
                    <a:pt x="1892" y="4440"/>
                  </a:moveTo>
                  <a:cubicBezTo>
                    <a:pt x="7036" y="1791"/>
                    <a:pt x="17700" y="4714"/>
                    <a:pt x="23107" y="2302"/>
                  </a:cubicBezTo>
                  <a:lnTo>
                    <a:pt x="27331" y="2302"/>
                  </a:lnTo>
                  <a:cubicBezTo>
                    <a:pt x="27124" y="722"/>
                    <a:pt x="24777" y="1327"/>
                    <a:pt x="23107" y="1233"/>
                  </a:cubicBezTo>
                  <a:cubicBezTo>
                    <a:pt x="14827" y="3276"/>
                    <a:pt x="4549" y="-3289"/>
                    <a:pt x="-220" y="2302"/>
                  </a:cubicBezTo>
                  <a:cubicBezTo>
                    <a:pt x="15" y="3494"/>
                    <a:pt x="963" y="3957"/>
                    <a:pt x="1892" y="4440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93FA0545-3795-7F43-AB1D-CAFBF364AD08}"/>
                </a:ext>
              </a:extLst>
            </p:cNvPr>
            <p:cNvSpPr/>
            <p:nvPr/>
          </p:nvSpPr>
          <p:spPr>
            <a:xfrm>
              <a:off x="6939495" y="3564714"/>
              <a:ext cx="60643" cy="433851"/>
            </a:xfrm>
            <a:custGeom>
              <a:avLst/>
              <a:gdLst>
                <a:gd name="connsiteX0" fmla="*/ 22037 w 22256"/>
                <a:gd name="connsiteY0" fmla="*/ 1085 h 159224"/>
                <a:gd name="connsiteX1" fmla="*/ 20976 w 22256"/>
                <a:gd name="connsiteY1" fmla="*/ 25 h 159224"/>
                <a:gd name="connsiteX2" fmla="*/ 15682 w 22256"/>
                <a:gd name="connsiteY2" fmla="*/ 8587 h 159224"/>
                <a:gd name="connsiteX3" fmla="*/ 8266 w 22256"/>
                <a:gd name="connsiteY3" fmla="*/ 84429 h 159224"/>
                <a:gd name="connsiteX4" fmla="*/ -220 w 22256"/>
                <a:gd name="connsiteY4" fmla="*/ 159212 h 159224"/>
                <a:gd name="connsiteX5" fmla="*/ 9317 w 22256"/>
                <a:gd name="connsiteY5" fmla="*/ 126082 h 159224"/>
                <a:gd name="connsiteX6" fmla="*/ 22037 w 22256"/>
                <a:gd name="connsiteY6" fmla="*/ 1085 h 15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6" h="159224">
                  <a:moveTo>
                    <a:pt x="22037" y="1085"/>
                  </a:moveTo>
                  <a:cubicBezTo>
                    <a:pt x="21980" y="451"/>
                    <a:pt x="21886" y="-173"/>
                    <a:pt x="20976" y="25"/>
                  </a:cubicBezTo>
                  <a:cubicBezTo>
                    <a:pt x="19098" y="3005"/>
                    <a:pt x="16414" y="5209"/>
                    <a:pt x="15682" y="8587"/>
                  </a:cubicBezTo>
                  <a:cubicBezTo>
                    <a:pt x="11129" y="29636"/>
                    <a:pt x="10735" y="57761"/>
                    <a:pt x="8266" y="84429"/>
                  </a:cubicBezTo>
                  <a:cubicBezTo>
                    <a:pt x="5788" y="110833"/>
                    <a:pt x="2305" y="137151"/>
                    <a:pt x="-220" y="159212"/>
                  </a:cubicBezTo>
                  <a:cubicBezTo>
                    <a:pt x="9317" y="153877"/>
                    <a:pt x="7543" y="138513"/>
                    <a:pt x="9317" y="126082"/>
                  </a:cubicBezTo>
                  <a:cubicBezTo>
                    <a:pt x="15062" y="85877"/>
                    <a:pt x="15503" y="37904"/>
                    <a:pt x="22037" y="1085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0358C860-ACF1-F54C-8029-0653ACC02144}"/>
                </a:ext>
              </a:extLst>
            </p:cNvPr>
            <p:cNvSpPr/>
            <p:nvPr/>
          </p:nvSpPr>
          <p:spPr>
            <a:xfrm>
              <a:off x="6425364" y="3803410"/>
              <a:ext cx="106861" cy="116509"/>
            </a:xfrm>
            <a:custGeom>
              <a:avLst/>
              <a:gdLst>
                <a:gd name="connsiteX0" fmla="*/ 36896 w 39218"/>
                <a:gd name="connsiteY0" fmla="*/ 25 h 42759"/>
                <a:gd name="connsiteX1" fmla="*/ 16742 w 39218"/>
                <a:gd name="connsiteY1" fmla="*/ 19258 h 42759"/>
                <a:gd name="connsiteX2" fmla="*/ -220 w 39218"/>
                <a:gd name="connsiteY2" fmla="*/ 42748 h 42759"/>
                <a:gd name="connsiteX3" fmla="*/ 19925 w 39218"/>
                <a:gd name="connsiteY3" fmla="*/ 23534 h 42759"/>
                <a:gd name="connsiteX4" fmla="*/ 38999 w 39218"/>
                <a:gd name="connsiteY4" fmla="*/ 1094 h 42759"/>
                <a:gd name="connsiteX5" fmla="*/ 36896 w 39218"/>
                <a:gd name="connsiteY5" fmla="*/ 25 h 4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18" h="42759">
                  <a:moveTo>
                    <a:pt x="36896" y="25"/>
                  </a:moveTo>
                  <a:cubicBezTo>
                    <a:pt x="31208" y="7452"/>
                    <a:pt x="23623" y="12967"/>
                    <a:pt x="16742" y="19258"/>
                  </a:cubicBezTo>
                  <a:cubicBezTo>
                    <a:pt x="10209" y="25256"/>
                    <a:pt x="-4" y="30970"/>
                    <a:pt x="-220" y="42748"/>
                  </a:cubicBezTo>
                  <a:cubicBezTo>
                    <a:pt x="6942" y="39087"/>
                    <a:pt x="13081" y="30431"/>
                    <a:pt x="19925" y="23534"/>
                  </a:cubicBezTo>
                  <a:cubicBezTo>
                    <a:pt x="26561" y="16827"/>
                    <a:pt x="37121" y="11198"/>
                    <a:pt x="38999" y="1094"/>
                  </a:cubicBezTo>
                  <a:cubicBezTo>
                    <a:pt x="38774" y="271"/>
                    <a:pt x="38126" y="-145"/>
                    <a:pt x="36896" y="25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F3269F0F-6472-A047-804B-87AD435ACF23}"/>
                </a:ext>
              </a:extLst>
            </p:cNvPr>
            <p:cNvSpPr/>
            <p:nvPr/>
          </p:nvSpPr>
          <p:spPr>
            <a:xfrm>
              <a:off x="6427601" y="3832614"/>
              <a:ext cx="100149" cy="133961"/>
            </a:xfrm>
            <a:custGeom>
              <a:avLst/>
              <a:gdLst>
                <a:gd name="connsiteX0" fmla="*/ 36075 w 36755"/>
                <a:gd name="connsiteY0" fmla="*/ -12 h 49164"/>
                <a:gd name="connsiteX1" fmla="*/ 18052 w 36755"/>
                <a:gd name="connsiteY1" fmla="*/ 18161 h 49164"/>
                <a:gd name="connsiteX2" fmla="*/ 1080 w 36755"/>
                <a:gd name="connsiteY2" fmla="*/ 49152 h 49164"/>
                <a:gd name="connsiteX3" fmla="*/ 36075 w 36755"/>
                <a:gd name="connsiteY3" fmla="*/ -12 h 4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55" h="49164">
                  <a:moveTo>
                    <a:pt x="36075" y="-12"/>
                  </a:moveTo>
                  <a:cubicBezTo>
                    <a:pt x="30499" y="4311"/>
                    <a:pt x="24970" y="11170"/>
                    <a:pt x="18052" y="18161"/>
                  </a:cubicBezTo>
                  <a:cubicBezTo>
                    <a:pt x="9519" y="26713"/>
                    <a:pt x="-4571" y="33212"/>
                    <a:pt x="1080" y="49152"/>
                  </a:cubicBezTo>
                  <a:cubicBezTo>
                    <a:pt x="10711" y="35690"/>
                    <a:pt x="40590" y="27706"/>
                    <a:pt x="36075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8EC6642F-C6E7-244B-9783-845DC2F9EE6E}"/>
                </a:ext>
              </a:extLst>
            </p:cNvPr>
            <p:cNvSpPr/>
            <p:nvPr/>
          </p:nvSpPr>
          <p:spPr>
            <a:xfrm>
              <a:off x="6431143" y="3887958"/>
              <a:ext cx="95757" cy="110607"/>
            </a:xfrm>
            <a:custGeom>
              <a:avLst/>
              <a:gdLst>
                <a:gd name="connsiteX0" fmla="*/ 33695 w 35143"/>
                <a:gd name="connsiteY0" fmla="*/ -12 h 40593"/>
                <a:gd name="connsiteX1" fmla="*/ 14621 w 35143"/>
                <a:gd name="connsiteY1" fmla="*/ 18132 h 40593"/>
                <a:gd name="connsiteX2" fmla="*/ -220 w 35143"/>
                <a:gd name="connsiteY2" fmla="*/ 40581 h 40593"/>
                <a:gd name="connsiteX3" fmla="*/ 34775 w 35143"/>
                <a:gd name="connsiteY3" fmla="*/ 10649 h 40593"/>
                <a:gd name="connsiteX4" fmla="*/ 33695 w 35143"/>
                <a:gd name="connsiteY4" fmla="*/ -12 h 40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3" h="40593">
                  <a:moveTo>
                    <a:pt x="33695" y="-12"/>
                  </a:moveTo>
                  <a:cubicBezTo>
                    <a:pt x="28551" y="7253"/>
                    <a:pt x="20957" y="12002"/>
                    <a:pt x="14621" y="18132"/>
                  </a:cubicBezTo>
                  <a:cubicBezTo>
                    <a:pt x="8810" y="23771"/>
                    <a:pt x="-41" y="29863"/>
                    <a:pt x="-220" y="40581"/>
                  </a:cubicBezTo>
                  <a:cubicBezTo>
                    <a:pt x="10875" y="34281"/>
                    <a:pt x="23623" y="20441"/>
                    <a:pt x="34775" y="10649"/>
                  </a:cubicBezTo>
                  <a:cubicBezTo>
                    <a:pt x="34089" y="7395"/>
                    <a:pt x="36117" y="1464"/>
                    <a:pt x="33695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6515FDF9-77B5-3C49-8492-C57AD6C788BF}"/>
                </a:ext>
              </a:extLst>
            </p:cNvPr>
            <p:cNvSpPr/>
            <p:nvPr/>
          </p:nvSpPr>
          <p:spPr>
            <a:xfrm>
              <a:off x="6434034" y="3928633"/>
              <a:ext cx="90024" cy="116484"/>
            </a:xfrm>
            <a:custGeom>
              <a:avLst/>
              <a:gdLst>
                <a:gd name="connsiteX0" fmla="*/ 31583 w 33039"/>
                <a:gd name="connsiteY0" fmla="*/ -12 h 42750"/>
                <a:gd name="connsiteX1" fmla="*/ -220 w 33039"/>
                <a:gd name="connsiteY1" fmla="*/ 28851 h 42750"/>
                <a:gd name="connsiteX2" fmla="*/ -220 w 33039"/>
                <a:gd name="connsiteY2" fmla="*/ 42738 h 42750"/>
                <a:gd name="connsiteX3" fmla="*/ 32634 w 33039"/>
                <a:gd name="connsiteY3" fmla="*/ 13913 h 42750"/>
                <a:gd name="connsiteX4" fmla="*/ 31583 w 33039"/>
                <a:gd name="connsiteY4" fmla="*/ -12 h 4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39" h="42750">
                  <a:moveTo>
                    <a:pt x="31583" y="-12"/>
                  </a:moveTo>
                  <a:cubicBezTo>
                    <a:pt x="21483" y="10110"/>
                    <a:pt x="10829" y="19665"/>
                    <a:pt x="-220" y="28851"/>
                  </a:cubicBezTo>
                  <a:lnTo>
                    <a:pt x="-220" y="42738"/>
                  </a:lnTo>
                  <a:cubicBezTo>
                    <a:pt x="11880" y="34262"/>
                    <a:pt x="20807" y="22588"/>
                    <a:pt x="32634" y="13913"/>
                  </a:cubicBezTo>
                  <a:cubicBezTo>
                    <a:pt x="31968" y="9599"/>
                    <a:pt x="34033" y="2523"/>
                    <a:pt x="31583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E34B1199-7B11-C342-89BD-BB72AF678271}"/>
                </a:ext>
              </a:extLst>
            </p:cNvPr>
            <p:cNvSpPr/>
            <p:nvPr/>
          </p:nvSpPr>
          <p:spPr>
            <a:xfrm>
              <a:off x="6436925" y="3975290"/>
              <a:ext cx="89572" cy="98931"/>
            </a:xfrm>
            <a:custGeom>
              <a:avLst/>
              <a:gdLst>
                <a:gd name="connsiteX0" fmla="*/ 32653 w 32873"/>
                <a:gd name="connsiteY0" fmla="*/ 2126 h 36308"/>
                <a:gd name="connsiteX1" fmla="*/ 30522 w 32873"/>
                <a:gd name="connsiteY1" fmla="*/ -12 h 36308"/>
                <a:gd name="connsiteX2" fmla="*/ -220 w 32873"/>
                <a:gd name="connsiteY2" fmla="*/ 36296 h 36308"/>
                <a:gd name="connsiteX3" fmla="*/ 32653 w 32873"/>
                <a:gd name="connsiteY3" fmla="*/ 2126 h 3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73" h="36308">
                  <a:moveTo>
                    <a:pt x="32653" y="2126"/>
                  </a:moveTo>
                  <a:cubicBezTo>
                    <a:pt x="31245" y="2088"/>
                    <a:pt x="31667" y="234"/>
                    <a:pt x="30522" y="-12"/>
                  </a:cubicBezTo>
                  <a:cubicBezTo>
                    <a:pt x="21698" y="13516"/>
                    <a:pt x="3037" y="17139"/>
                    <a:pt x="-220" y="36296"/>
                  </a:cubicBezTo>
                  <a:cubicBezTo>
                    <a:pt x="11936" y="26117"/>
                    <a:pt x="24017" y="15824"/>
                    <a:pt x="32653" y="2126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4DC4679E-DD6A-574D-973B-815306D67E4B}"/>
                </a:ext>
              </a:extLst>
            </p:cNvPr>
            <p:cNvSpPr/>
            <p:nvPr/>
          </p:nvSpPr>
          <p:spPr>
            <a:xfrm>
              <a:off x="6437985" y="4004393"/>
              <a:ext cx="94348" cy="521055"/>
            </a:xfrm>
            <a:custGeom>
              <a:avLst/>
              <a:gdLst>
                <a:gd name="connsiteX0" fmla="*/ 32264 w 34626"/>
                <a:gd name="connsiteY0" fmla="*/ -12 h 191228"/>
                <a:gd name="connsiteX1" fmla="*/ 30133 w 34626"/>
                <a:gd name="connsiteY1" fmla="*/ -12 h 191228"/>
                <a:gd name="connsiteX2" fmla="*/ 452 w 34626"/>
                <a:gd name="connsiteY2" fmla="*/ 30951 h 191228"/>
                <a:gd name="connsiteX3" fmla="*/ 5746 w 34626"/>
                <a:gd name="connsiteY3" fmla="*/ 86511 h 191228"/>
                <a:gd name="connsiteX4" fmla="*/ 11050 w 34626"/>
                <a:gd name="connsiteY4" fmla="*/ 142042 h 191228"/>
                <a:gd name="connsiteX5" fmla="*/ 24839 w 34626"/>
                <a:gd name="connsiteY5" fmla="*/ 191207 h 191228"/>
                <a:gd name="connsiteX6" fmla="*/ 32264 w 34626"/>
                <a:gd name="connsiteY6" fmla="*/ 163413 h 191228"/>
                <a:gd name="connsiteX7" fmla="*/ 32264 w 34626"/>
                <a:gd name="connsiteY7" fmla="*/ -12 h 19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26" h="191228">
                  <a:moveTo>
                    <a:pt x="32264" y="-12"/>
                  </a:moveTo>
                  <a:lnTo>
                    <a:pt x="30133" y="-12"/>
                  </a:lnTo>
                  <a:cubicBezTo>
                    <a:pt x="23910" y="11009"/>
                    <a:pt x="3624" y="17849"/>
                    <a:pt x="452" y="30951"/>
                  </a:cubicBezTo>
                  <a:cubicBezTo>
                    <a:pt x="-2374" y="42701"/>
                    <a:pt x="4554" y="66540"/>
                    <a:pt x="5746" y="86511"/>
                  </a:cubicBezTo>
                  <a:cubicBezTo>
                    <a:pt x="6994" y="107333"/>
                    <a:pt x="9773" y="128297"/>
                    <a:pt x="11050" y="142042"/>
                  </a:cubicBezTo>
                  <a:cubicBezTo>
                    <a:pt x="12627" y="159023"/>
                    <a:pt x="10308" y="191841"/>
                    <a:pt x="24839" y="191207"/>
                  </a:cubicBezTo>
                  <a:cubicBezTo>
                    <a:pt x="34188" y="190791"/>
                    <a:pt x="32602" y="173743"/>
                    <a:pt x="32264" y="163413"/>
                  </a:cubicBezTo>
                  <a:cubicBezTo>
                    <a:pt x="30527" y="113368"/>
                    <a:pt x="37859" y="51972"/>
                    <a:pt x="32264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9AE5E01B-143F-BA42-8677-92116547A713}"/>
                </a:ext>
              </a:extLst>
            </p:cNvPr>
            <p:cNvSpPr/>
            <p:nvPr/>
          </p:nvSpPr>
          <p:spPr>
            <a:xfrm>
              <a:off x="6512020" y="2156001"/>
              <a:ext cx="72229" cy="96070"/>
            </a:xfrm>
            <a:custGeom>
              <a:avLst/>
              <a:gdLst>
                <a:gd name="connsiteX0" fmla="*/ -220 w 26508"/>
                <a:gd name="connsiteY0" fmla="*/ 35246 h 35258"/>
                <a:gd name="connsiteX1" fmla="*/ 26289 w 26508"/>
                <a:gd name="connsiteY1" fmla="*/ -12 h 35258"/>
                <a:gd name="connsiteX2" fmla="*/ -220 w 26508"/>
                <a:gd name="connsiteY2" fmla="*/ 35246 h 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508" h="35258">
                  <a:moveTo>
                    <a:pt x="-220" y="35246"/>
                  </a:moveTo>
                  <a:cubicBezTo>
                    <a:pt x="8256" y="23137"/>
                    <a:pt x="18432" y="12731"/>
                    <a:pt x="26289" y="-12"/>
                  </a:cubicBezTo>
                  <a:cubicBezTo>
                    <a:pt x="15287" y="8814"/>
                    <a:pt x="5281" y="24395"/>
                    <a:pt x="-220" y="35246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CD63EE13-B84B-8240-B69A-50C03921E566}"/>
                </a:ext>
              </a:extLst>
            </p:cNvPr>
            <p:cNvSpPr/>
            <p:nvPr/>
          </p:nvSpPr>
          <p:spPr>
            <a:xfrm>
              <a:off x="6439813" y="2304477"/>
              <a:ext cx="25986" cy="43640"/>
            </a:xfrm>
            <a:custGeom>
              <a:avLst/>
              <a:gdLst>
                <a:gd name="connsiteX0" fmla="*/ 9317 w 9537"/>
                <a:gd name="connsiteY0" fmla="*/ -12 h 16016"/>
                <a:gd name="connsiteX1" fmla="*/ -220 w 9537"/>
                <a:gd name="connsiteY1" fmla="*/ 16004 h 16016"/>
                <a:gd name="connsiteX2" fmla="*/ 9317 w 9537"/>
                <a:gd name="connsiteY2" fmla="*/ -12 h 1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7" h="16016">
                  <a:moveTo>
                    <a:pt x="9317" y="-12"/>
                  </a:moveTo>
                  <a:cubicBezTo>
                    <a:pt x="6501" y="5664"/>
                    <a:pt x="1038" y="8738"/>
                    <a:pt x="-220" y="16004"/>
                  </a:cubicBezTo>
                  <a:cubicBezTo>
                    <a:pt x="4173" y="12589"/>
                    <a:pt x="9101" y="4046"/>
                    <a:pt x="9317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77F145E6-7717-874D-B438-ECD7E2292332}"/>
                </a:ext>
              </a:extLst>
            </p:cNvPr>
            <p:cNvSpPr/>
            <p:nvPr/>
          </p:nvSpPr>
          <p:spPr>
            <a:xfrm>
              <a:off x="6745975" y="2476201"/>
              <a:ext cx="453900" cy="1564093"/>
            </a:xfrm>
            <a:custGeom>
              <a:avLst/>
              <a:gdLst>
                <a:gd name="connsiteX0" fmla="*/ 52769 w 166582"/>
                <a:gd name="connsiteY0" fmla="*/ 498862 h 574025"/>
                <a:gd name="connsiteX1" fmla="*/ 51718 w 166582"/>
                <a:gd name="connsiteY1" fmla="*/ 508493 h 574025"/>
                <a:gd name="connsiteX2" fmla="*/ 52769 w 166582"/>
                <a:gd name="connsiteY2" fmla="*/ 498862 h 574025"/>
                <a:gd name="connsiteX3" fmla="*/ 53830 w 166582"/>
                <a:gd name="connsiteY3" fmla="*/ 552293 h 574025"/>
                <a:gd name="connsiteX4" fmla="*/ 59143 w 166582"/>
                <a:gd name="connsiteY4" fmla="*/ 553362 h 574025"/>
                <a:gd name="connsiteX5" fmla="*/ 58092 w 166582"/>
                <a:gd name="connsiteY5" fmla="*/ 556560 h 574025"/>
                <a:gd name="connsiteX6" fmla="*/ 53830 w 166582"/>
                <a:gd name="connsiteY6" fmla="*/ 552293 h 574025"/>
                <a:gd name="connsiteX7" fmla="*/ 102605 w 166582"/>
                <a:gd name="connsiteY7" fmla="*/ 512750 h 574025"/>
                <a:gd name="connsiteX8" fmla="*/ 108969 w 166582"/>
                <a:gd name="connsiteY8" fmla="*/ 505286 h 574025"/>
                <a:gd name="connsiteX9" fmla="*/ 102605 w 166582"/>
                <a:gd name="connsiteY9" fmla="*/ 512750 h 574025"/>
                <a:gd name="connsiteX10" fmla="*/ 130156 w 166582"/>
                <a:gd name="connsiteY10" fmla="*/ 480708 h 574025"/>
                <a:gd name="connsiteX11" fmla="*/ 122740 w 166582"/>
                <a:gd name="connsiteY11" fmla="*/ 490320 h 574025"/>
                <a:gd name="connsiteX12" fmla="*/ 130156 w 166582"/>
                <a:gd name="connsiteY12" fmla="*/ 480708 h 574025"/>
                <a:gd name="connsiteX13" fmla="*/ 38999 w 166582"/>
                <a:gd name="connsiteY13" fmla="*/ 478579 h 574025"/>
                <a:gd name="connsiteX14" fmla="*/ 38999 w 166582"/>
                <a:gd name="connsiteY14" fmla="*/ 478579 h 574025"/>
                <a:gd name="connsiteX15" fmla="*/ 14611 w 166582"/>
                <a:gd name="connsiteY15" fmla="*/ 116424 h 574025"/>
                <a:gd name="connsiteX16" fmla="*/ 14790 w 166582"/>
                <a:gd name="connsiteY16" fmla="*/ 111609 h 574025"/>
                <a:gd name="connsiteX17" fmla="*/ 15663 w 166582"/>
                <a:gd name="connsiteY17" fmla="*/ 91648 h 574025"/>
                <a:gd name="connsiteX18" fmla="*/ 20985 w 166582"/>
                <a:gd name="connsiteY18" fmla="*/ 39494 h 574025"/>
                <a:gd name="connsiteX19" fmla="*/ 15663 w 166582"/>
                <a:gd name="connsiteY19" fmla="*/ 91648 h 574025"/>
                <a:gd name="connsiteX20" fmla="*/ 14790 w 166582"/>
                <a:gd name="connsiteY20" fmla="*/ 111609 h 574025"/>
                <a:gd name="connsiteX21" fmla="*/ 15682 w 166582"/>
                <a:gd name="connsiteY21" fmla="*/ 119631 h 574025"/>
                <a:gd name="connsiteX22" fmla="*/ 34765 w 166582"/>
                <a:gd name="connsiteY22" fmla="*/ 163432 h 574025"/>
                <a:gd name="connsiteX23" fmla="*/ 37957 w 166582"/>
                <a:gd name="connsiteY23" fmla="*/ 200818 h 574025"/>
                <a:gd name="connsiteX24" fmla="*/ 33695 w 166582"/>
                <a:gd name="connsiteY24" fmla="*/ 318333 h 574025"/>
                <a:gd name="connsiteX25" fmla="*/ 46424 w 166582"/>
                <a:gd name="connsiteY25" fmla="*/ 347177 h 574025"/>
                <a:gd name="connsiteX26" fmla="*/ 48536 w 166582"/>
                <a:gd name="connsiteY26" fmla="*/ 445459 h 574025"/>
                <a:gd name="connsiteX27" fmla="*/ 18864 w 166582"/>
                <a:gd name="connsiteY27" fmla="*/ 477510 h 574025"/>
                <a:gd name="connsiteX28" fmla="*/ 32653 w 166582"/>
                <a:gd name="connsiteY28" fmla="*/ 526637 h 574025"/>
                <a:gd name="connsiteX29" fmla="*/ 51718 w 166582"/>
                <a:gd name="connsiteY29" fmla="*/ 573655 h 574025"/>
                <a:gd name="connsiteX30" fmla="*/ 72914 w 166582"/>
                <a:gd name="connsiteY30" fmla="*/ 523430 h 574025"/>
                <a:gd name="connsiteX31" fmla="*/ 85652 w 166582"/>
                <a:gd name="connsiteY31" fmla="*/ 410192 h 574025"/>
                <a:gd name="connsiteX32" fmla="*/ 75035 w 166582"/>
                <a:gd name="connsiteY32" fmla="*/ 440124 h 574025"/>
                <a:gd name="connsiteX33" fmla="*/ 62325 w 166582"/>
                <a:gd name="connsiteY33" fmla="*/ 561895 h 574025"/>
                <a:gd name="connsiteX34" fmla="*/ 70802 w 166582"/>
                <a:gd name="connsiteY34" fmla="*/ 457190 h 574025"/>
                <a:gd name="connsiteX35" fmla="*/ 64428 w 166582"/>
                <a:gd name="connsiteY35" fmla="*/ 461466 h 574025"/>
                <a:gd name="connsiteX36" fmla="*/ 76115 w 166582"/>
                <a:gd name="connsiteY36" fmla="*/ 419813 h 574025"/>
                <a:gd name="connsiteX37" fmla="*/ 66550 w 166582"/>
                <a:gd name="connsiteY37" fmla="*/ 425167 h 574025"/>
                <a:gd name="connsiteX38" fmla="*/ 61274 w 166582"/>
                <a:gd name="connsiteY38" fmla="*/ 357858 h 574025"/>
                <a:gd name="connsiteX39" fmla="*/ 86703 w 166582"/>
                <a:gd name="connsiteY39" fmla="*/ 352503 h 574025"/>
                <a:gd name="connsiteX40" fmla="*/ 95180 w 166582"/>
                <a:gd name="connsiteY40" fmla="*/ 380288 h 574025"/>
                <a:gd name="connsiteX41" fmla="*/ 98371 w 166582"/>
                <a:gd name="connsiteY41" fmla="*/ 379238 h 574025"/>
                <a:gd name="connsiteX42" fmla="*/ 100483 w 166582"/>
                <a:gd name="connsiteY42" fmla="*/ 392028 h 574025"/>
                <a:gd name="connsiteX43" fmla="*/ 95180 w 166582"/>
                <a:gd name="connsiteY43" fmla="*/ 398461 h 574025"/>
                <a:gd name="connsiteX44" fmla="*/ 79288 w 166582"/>
                <a:gd name="connsiteY44" fmla="*/ 551234 h 574025"/>
                <a:gd name="connsiteX45" fmla="*/ 87764 w 166582"/>
                <a:gd name="connsiteY45" fmla="*/ 517026 h 574025"/>
                <a:gd name="connsiteX46" fmla="*/ 99432 w 166582"/>
                <a:gd name="connsiteY46" fmla="*/ 394176 h 574025"/>
                <a:gd name="connsiteX47" fmla="*/ 86703 w 166582"/>
                <a:gd name="connsiteY47" fmla="*/ 544810 h 574025"/>
                <a:gd name="connsiteX48" fmla="*/ 96250 w 166582"/>
                <a:gd name="connsiteY48" fmla="*/ 511681 h 574025"/>
                <a:gd name="connsiteX49" fmla="*/ 106838 w 166582"/>
                <a:gd name="connsiteY49" fmla="*/ 390959 h 574025"/>
                <a:gd name="connsiteX50" fmla="*/ 95180 w 166582"/>
                <a:gd name="connsiteY50" fmla="*/ 536249 h 574025"/>
                <a:gd name="connsiteX51" fmla="*/ 130156 w 166582"/>
                <a:gd name="connsiteY51" fmla="*/ 502060 h 574025"/>
                <a:gd name="connsiteX52" fmla="*/ 166211 w 166582"/>
                <a:gd name="connsiteY52" fmla="*/ 465761 h 574025"/>
                <a:gd name="connsiteX53" fmla="*/ 159818 w 166582"/>
                <a:gd name="connsiteY53" fmla="*/ 437976 h 574025"/>
                <a:gd name="connsiteX54" fmla="*/ 139712 w 166582"/>
                <a:gd name="connsiteY54" fmla="*/ 353572 h 574025"/>
                <a:gd name="connsiteX55" fmla="*/ 112142 w 166582"/>
                <a:gd name="connsiteY55" fmla="*/ 378169 h 574025"/>
                <a:gd name="connsiteX56" fmla="*/ 76115 w 166582"/>
                <a:gd name="connsiteY56" fmla="*/ 330073 h 574025"/>
                <a:gd name="connsiteX57" fmla="*/ 59143 w 166582"/>
                <a:gd name="connsiteY57" fmla="*/ 324738 h 574025"/>
                <a:gd name="connsiteX58" fmla="*/ 68680 w 166582"/>
                <a:gd name="connsiteY58" fmla="*/ 320462 h 574025"/>
                <a:gd name="connsiteX59" fmla="*/ 72914 w 166582"/>
                <a:gd name="connsiteY59" fmla="*/ 204025 h 574025"/>
                <a:gd name="connsiteX60" fmla="*/ 66550 w 166582"/>
                <a:gd name="connsiteY60" fmla="*/ 174112 h 574025"/>
                <a:gd name="connsiteX61" fmla="*/ 22027 w 166582"/>
                <a:gd name="connsiteY61" fmla="*/ 30970 h 574025"/>
                <a:gd name="connsiteX62" fmla="*/ 20985 w 166582"/>
                <a:gd name="connsiteY62" fmla="*/ 37365 h 574025"/>
                <a:gd name="connsiteX63" fmla="*/ 6144 w 166582"/>
                <a:gd name="connsiteY63" fmla="*/ -12 h 574025"/>
                <a:gd name="connsiteX64" fmla="*/ -220 w 166582"/>
                <a:gd name="connsiteY64" fmla="*/ 96132 h 574025"/>
                <a:gd name="connsiteX65" fmla="*/ 14611 w 166582"/>
                <a:gd name="connsiteY65" fmla="*/ 116424 h 57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66582" h="574025">
                  <a:moveTo>
                    <a:pt x="52769" y="498862"/>
                  </a:moveTo>
                  <a:cubicBezTo>
                    <a:pt x="55858" y="501360"/>
                    <a:pt x="50798" y="504623"/>
                    <a:pt x="51718" y="508493"/>
                  </a:cubicBezTo>
                  <a:cubicBezTo>
                    <a:pt x="48395" y="505740"/>
                    <a:pt x="52309" y="501312"/>
                    <a:pt x="52769" y="498862"/>
                  </a:cubicBezTo>
                  <a:close/>
                  <a:moveTo>
                    <a:pt x="53830" y="552293"/>
                  </a:moveTo>
                  <a:cubicBezTo>
                    <a:pt x="55069" y="553183"/>
                    <a:pt x="56684" y="553675"/>
                    <a:pt x="59143" y="553362"/>
                  </a:cubicBezTo>
                  <a:cubicBezTo>
                    <a:pt x="58589" y="554223"/>
                    <a:pt x="58035" y="555065"/>
                    <a:pt x="58092" y="556560"/>
                  </a:cubicBezTo>
                  <a:cubicBezTo>
                    <a:pt x="54759" y="557061"/>
                    <a:pt x="53351" y="555633"/>
                    <a:pt x="53830" y="552293"/>
                  </a:cubicBezTo>
                  <a:close/>
                  <a:moveTo>
                    <a:pt x="102605" y="512750"/>
                  </a:moveTo>
                  <a:cubicBezTo>
                    <a:pt x="100540" y="510243"/>
                    <a:pt x="105834" y="506090"/>
                    <a:pt x="108969" y="505286"/>
                  </a:cubicBezTo>
                  <a:cubicBezTo>
                    <a:pt x="107514" y="508436"/>
                    <a:pt x="104069" y="509609"/>
                    <a:pt x="102605" y="512750"/>
                  </a:cubicBezTo>
                  <a:close/>
                  <a:moveTo>
                    <a:pt x="130156" y="480708"/>
                  </a:moveTo>
                  <a:cubicBezTo>
                    <a:pt x="132099" y="484123"/>
                    <a:pt x="125162" y="487718"/>
                    <a:pt x="122740" y="490320"/>
                  </a:cubicBezTo>
                  <a:cubicBezTo>
                    <a:pt x="121538" y="491512"/>
                    <a:pt x="126964" y="482080"/>
                    <a:pt x="130156" y="480708"/>
                  </a:cubicBezTo>
                  <a:close/>
                  <a:moveTo>
                    <a:pt x="38999" y="478579"/>
                  </a:moveTo>
                  <a:cubicBezTo>
                    <a:pt x="40444" y="483735"/>
                    <a:pt x="32090" y="492713"/>
                    <a:pt x="38999" y="478579"/>
                  </a:cubicBezTo>
                  <a:close/>
                  <a:moveTo>
                    <a:pt x="14611" y="116424"/>
                  </a:moveTo>
                  <a:cubicBezTo>
                    <a:pt x="14658" y="114797"/>
                    <a:pt x="14733" y="113217"/>
                    <a:pt x="14790" y="111609"/>
                  </a:cubicBezTo>
                  <a:cubicBezTo>
                    <a:pt x="14396" y="105128"/>
                    <a:pt x="14818" y="98450"/>
                    <a:pt x="15663" y="91648"/>
                  </a:cubicBezTo>
                  <a:cubicBezTo>
                    <a:pt x="16677" y="73494"/>
                    <a:pt x="18291" y="55954"/>
                    <a:pt x="20985" y="39494"/>
                  </a:cubicBezTo>
                  <a:cubicBezTo>
                    <a:pt x="22224" y="56494"/>
                    <a:pt x="17794" y="74430"/>
                    <a:pt x="15663" y="91648"/>
                  </a:cubicBezTo>
                  <a:cubicBezTo>
                    <a:pt x="15297" y="98223"/>
                    <a:pt x="15006" y="104873"/>
                    <a:pt x="14790" y="111609"/>
                  </a:cubicBezTo>
                  <a:cubicBezTo>
                    <a:pt x="14959" y="114314"/>
                    <a:pt x="15175" y="117001"/>
                    <a:pt x="15682" y="119631"/>
                  </a:cubicBezTo>
                  <a:cubicBezTo>
                    <a:pt x="18282" y="133197"/>
                    <a:pt x="30250" y="147434"/>
                    <a:pt x="34765" y="163432"/>
                  </a:cubicBezTo>
                  <a:cubicBezTo>
                    <a:pt x="38445" y="176468"/>
                    <a:pt x="38802" y="187990"/>
                    <a:pt x="37957" y="200818"/>
                  </a:cubicBezTo>
                  <a:cubicBezTo>
                    <a:pt x="35441" y="237865"/>
                    <a:pt x="36934" y="274570"/>
                    <a:pt x="33695" y="318333"/>
                  </a:cubicBezTo>
                  <a:cubicBezTo>
                    <a:pt x="43429" y="322410"/>
                    <a:pt x="40210" y="339543"/>
                    <a:pt x="46424" y="347177"/>
                  </a:cubicBezTo>
                  <a:cubicBezTo>
                    <a:pt x="32897" y="371755"/>
                    <a:pt x="39365" y="421165"/>
                    <a:pt x="48536" y="445459"/>
                  </a:cubicBezTo>
                  <a:cubicBezTo>
                    <a:pt x="40576" y="455345"/>
                    <a:pt x="21558" y="463472"/>
                    <a:pt x="18864" y="477510"/>
                  </a:cubicBezTo>
                  <a:cubicBezTo>
                    <a:pt x="16207" y="491322"/>
                    <a:pt x="27528" y="512598"/>
                    <a:pt x="32653" y="526637"/>
                  </a:cubicBezTo>
                  <a:cubicBezTo>
                    <a:pt x="37206" y="539163"/>
                    <a:pt x="42613" y="571592"/>
                    <a:pt x="51718" y="573655"/>
                  </a:cubicBezTo>
                  <a:cubicBezTo>
                    <a:pt x="71412" y="578101"/>
                    <a:pt x="70886" y="540090"/>
                    <a:pt x="72914" y="523430"/>
                  </a:cubicBezTo>
                  <a:cubicBezTo>
                    <a:pt x="77495" y="486148"/>
                    <a:pt x="80132" y="444088"/>
                    <a:pt x="85652" y="410192"/>
                  </a:cubicBezTo>
                  <a:cubicBezTo>
                    <a:pt x="76246" y="409350"/>
                    <a:pt x="76500" y="428147"/>
                    <a:pt x="75035" y="440124"/>
                  </a:cubicBezTo>
                  <a:cubicBezTo>
                    <a:pt x="70145" y="480263"/>
                    <a:pt x="67188" y="525180"/>
                    <a:pt x="62325" y="561895"/>
                  </a:cubicBezTo>
                  <a:cubicBezTo>
                    <a:pt x="63330" y="525180"/>
                    <a:pt x="67385" y="491512"/>
                    <a:pt x="70802" y="457190"/>
                  </a:cubicBezTo>
                  <a:cubicBezTo>
                    <a:pt x="68774" y="453860"/>
                    <a:pt x="66099" y="464437"/>
                    <a:pt x="64428" y="461466"/>
                  </a:cubicBezTo>
                  <a:cubicBezTo>
                    <a:pt x="75354" y="454683"/>
                    <a:pt x="71712" y="433189"/>
                    <a:pt x="76115" y="419813"/>
                  </a:cubicBezTo>
                  <a:cubicBezTo>
                    <a:pt x="74228" y="414922"/>
                    <a:pt x="71046" y="425744"/>
                    <a:pt x="66550" y="425167"/>
                  </a:cubicBezTo>
                  <a:cubicBezTo>
                    <a:pt x="60185" y="408252"/>
                    <a:pt x="54196" y="378216"/>
                    <a:pt x="61274" y="357858"/>
                  </a:cubicBezTo>
                  <a:cubicBezTo>
                    <a:pt x="69863" y="364035"/>
                    <a:pt x="83418" y="360753"/>
                    <a:pt x="86703" y="352503"/>
                  </a:cubicBezTo>
                  <a:cubicBezTo>
                    <a:pt x="91153" y="360138"/>
                    <a:pt x="93734" y="369626"/>
                    <a:pt x="95180" y="380288"/>
                  </a:cubicBezTo>
                  <a:cubicBezTo>
                    <a:pt x="98024" y="382208"/>
                    <a:pt x="97235" y="375577"/>
                    <a:pt x="98371" y="379238"/>
                  </a:cubicBezTo>
                  <a:cubicBezTo>
                    <a:pt x="97470" y="385094"/>
                    <a:pt x="101028" y="386513"/>
                    <a:pt x="100483" y="392028"/>
                  </a:cubicBezTo>
                  <a:cubicBezTo>
                    <a:pt x="98897" y="394346"/>
                    <a:pt x="95170" y="394535"/>
                    <a:pt x="95180" y="398461"/>
                  </a:cubicBezTo>
                  <a:cubicBezTo>
                    <a:pt x="87642" y="447115"/>
                    <a:pt x="88290" y="504037"/>
                    <a:pt x="79288" y="551234"/>
                  </a:cubicBezTo>
                  <a:cubicBezTo>
                    <a:pt x="88599" y="544782"/>
                    <a:pt x="86722" y="529400"/>
                    <a:pt x="87764" y="517026"/>
                  </a:cubicBezTo>
                  <a:cubicBezTo>
                    <a:pt x="91106" y="476536"/>
                    <a:pt x="91537" y="429292"/>
                    <a:pt x="99432" y="394176"/>
                  </a:cubicBezTo>
                  <a:cubicBezTo>
                    <a:pt x="93415" y="442612"/>
                    <a:pt x="93068" y="496743"/>
                    <a:pt x="86703" y="544810"/>
                  </a:cubicBezTo>
                  <a:cubicBezTo>
                    <a:pt x="96954" y="539503"/>
                    <a:pt x="95170" y="523856"/>
                    <a:pt x="96250" y="511681"/>
                  </a:cubicBezTo>
                  <a:cubicBezTo>
                    <a:pt x="99676" y="472345"/>
                    <a:pt x="100052" y="425091"/>
                    <a:pt x="106838" y="390959"/>
                  </a:cubicBezTo>
                  <a:cubicBezTo>
                    <a:pt x="101788" y="438222"/>
                    <a:pt x="101112" y="489856"/>
                    <a:pt x="95180" y="536249"/>
                  </a:cubicBezTo>
                  <a:cubicBezTo>
                    <a:pt x="106716" y="527271"/>
                    <a:pt x="116263" y="517215"/>
                    <a:pt x="130156" y="502060"/>
                  </a:cubicBezTo>
                  <a:cubicBezTo>
                    <a:pt x="136501" y="495173"/>
                    <a:pt x="164840" y="473660"/>
                    <a:pt x="166211" y="465761"/>
                  </a:cubicBezTo>
                  <a:cubicBezTo>
                    <a:pt x="167375" y="458874"/>
                    <a:pt x="161498" y="447380"/>
                    <a:pt x="159818" y="437976"/>
                  </a:cubicBezTo>
                  <a:cubicBezTo>
                    <a:pt x="155998" y="416208"/>
                    <a:pt x="159274" y="355956"/>
                    <a:pt x="139712" y="353572"/>
                  </a:cubicBezTo>
                  <a:cubicBezTo>
                    <a:pt x="123247" y="351576"/>
                    <a:pt x="122993" y="375634"/>
                    <a:pt x="112142" y="378169"/>
                  </a:cubicBezTo>
                  <a:cubicBezTo>
                    <a:pt x="105993" y="356760"/>
                    <a:pt x="98418" y="333630"/>
                    <a:pt x="76115" y="330073"/>
                  </a:cubicBezTo>
                  <a:cubicBezTo>
                    <a:pt x="69356" y="329004"/>
                    <a:pt x="59894" y="334529"/>
                    <a:pt x="59143" y="324738"/>
                  </a:cubicBezTo>
                  <a:cubicBezTo>
                    <a:pt x="60645" y="321635"/>
                    <a:pt x="69957" y="326374"/>
                    <a:pt x="68680" y="320462"/>
                  </a:cubicBezTo>
                  <a:cubicBezTo>
                    <a:pt x="61340" y="285024"/>
                    <a:pt x="70942" y="240031"/>
                    <a:pt x="72914" y="204025"/>
                  </a:cubicBezTo>
                  <a:cubicBezTo>
                    <a:pt x="73740" y="189305"/>
                    <a:pt x="68652" y="183572"/>
                    <a:pt x="66550" y="174112"/>
                  </a:cubicBezTo>
                  <a:cubicBezTo>
                    <a:pt x="55426" y="123718"/>
                    <a:pt x="42585" y="72481"/>
                    <a:pt x="22027" y="30970"/>
                  </a:cubicBezTo>
                  <a:cubicBezTo>
                    <a:pt x="21445" y="32834"/>
                    <a:pt x="23322" y="37251"/>
                    <a:pt x="20985" y="37365"/>
                  </a:cubicBezTo>
                  <a:cubicBezTo>
                    <a:pt x="23238" y="20838"/>
                    <a:pt x="12997" y="10574"/>
                    <a:pt x="6144" y="-12"/>
                  </a:cubicBezTo>
                  <a:cubicBezTo>
                    <a:pt x="-558" y="26798"/>
                    <a:pt x="1967" y="68262"/>
                    <a:pt x="-220" y="96132"/>
                  </a:cubicBezTo>
                  <a:cubicBezTo>
                    <a:pt x="5102" y="102499"/>
                    <a:pt x="8209" y="111136"/>
                    <a:pt x="14611" y="11642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8237CDE7-EA8B-9D4E-815D-4A9F3D8D2738}"/>
                </a:ext>
              </a:extLst>
            </p:cNvPr>
            <p:cNvSpPr/>
            <p:nvPr/>
          </p:nvSpPr>
          <p:spPr>
            <a:xfrm>
              <a:off x="6616017" y="3812249"/>
              <a:ext cx="127544" cy="707345"/>
            </a:xfrm>
            <a:custGeom>
              <a:avLst/>
              <a:gdLst>
                <a:gd name="connsiteX0" fmla="*/ 841 w 46809"/>
                <a:gd name="connsiteY0" fmla="*/ 39503 h 259597"/>
                <a:gd name="connsiteX1" fmla="*/ 5084 w 46809"/>
                <a:gd name="connsiteY1" fmla="*/ 63031 h 259597"/>
                <a:gd name="connsiteX2" fmla="*/ 15672 w 46809"/>
                <a:gd name="connsiteY2" fmla="*/ 136744 h 259597"/>
                <a:gd name="connsiteX3" fmla="*/ 31564 w 46809"/>
                <a:gd name="connsiteY3" fmla="*/ 246738 h 259597"/>
                <a:gd name="connsiteX4" fmla="*/ 38989 w 46809"/>
                <a:gd name="connsiteY4" fmla="*/ 259585 h 259597"/>
                <a:gd name="connsiteX5" fmla="*/ 43232 w 46809"/>
                <a:gd name="connsiteY5" fmla="*/ 194423 h 259597"/>
                <a:gd name="connsiteX6" fmla="*/ 36877 w 46809"/>
                <a:gd name="connsiteY6" fmla="*/ -12 h 259597"/>
                <a:gd name="connsiteX7" fmla="*/ 16723 w 46809"/>
                <a:gd name="connsiteY7" fmla="*/ 14954 h 259597"/>
                <a:gd name="connsiteX8" fmla="*/ -220 w 46809"/>
                <a:gd name="connsiteY8" fmla="*/ 33098 h 259597"/>
                <a:gd name="connsiteX9" fmla="*/ 12499 w 46809"/>
                <a:gd name="connsiteY9" fmla="*/ 21349 h 259597"/>
                <a:gd name="connsiteX10" fmla="*/ 22046 w 46809"/>
                <a:gd name="connsiteY10" fmla="*/ 17082 h 259597"/>
                <a:gd name="connsiteX11" fmla="*/ 841 w 46809"/>
                <a:gd name="connsiteY11" fmla="*/ 39503 h 25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809" h="259597">
                  <a:moveTo>
                    <a:pt x="841" y="39503"/>
                  </a:moveTo>
                  <a:cubicBezTo>
                    <a:pt x="-51" y="43798"/>
                    <a:pt x="3816" y="54355"/>
                    <a:pt x="5084" y="63031"/>
                  </a:cubicBezTo>
                  <a:cubicBezTo>
                    <a:pt x="8876" y="89339"/>
                    <a:pt x="12574" y="112242"/>
                    <a:pt x="15672" y="136744"/>
                  </a:cubicBezTo>
                  <a:cubicBezTo>
                    <a:pt x="20056" y="171104"/>
                    <a:pt x="22243" y="220666"/>
                    <a:pt x="31564" y="246738"/>
                  </a:cubicBezTo>
                  <a:cubicBezTo>
                    <a:pt x="33179" y="251913"/>
                    <a:pt x="32212" y="259632"/>
                    <a:pt x="38989" y="259585"/>
                  </a:cubicBezTo>
                  <a:cubicBezTo>
                    <a:pt x="52347" y="246294"/>
                    <a:pt x="44246" y="217563"/>
                    <a:pt x="43232" y="194423"/>
                  </a:cubicBezTo>
                  <a:cubicBezTo>
                    <a:pt x="40369" y="128836"/>
                    <a:pt x="38107" y="63570"/>
                    <a:pt x="36877" y="-12"/>
                  </a:cubicBezTo>
                  <a:cubicBezTo>
                    <a:pt x="31085" y="5910"/>
                    <a:pt x="23426" y="9722"/>
                    <a:pt x="16723" y="14954"/>
                  </a:cubicBezTo>
                  <a:cubicBezTo>
                    <a:pt x="10594" y="19741"/>
                    <a:pt x="2746" y="25209"/>
                    <a:pt x="-220" y="33098"/>
                  </a:cubicBezTo>
                  <a:cubicBezTo>
                    <a:pt x="2943" y="33411"/>
                    <a:pt x="16620" y="21689"/>
                    <a:pt x="12499" y="21349"/>
                  </a:cubicBezTo>
                  <a:cubicBezTo>
                    <a:pt x="15484" y="19741"/>
                    <a:pt x="17399" y="17044"/>
                    <a:pt x="22046" y="17082"/>
                  </a:cubicBezTo>
                  <a:cubicBezTo>
                    <a:pt x="20610" y="25502"/>
                    <a:pt x="2953" y="29154"/>
                    <a:pt x="841" y="39503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C0861634-182E-DC40-BCBB-CDBE351070B0}"/>
                </a:ext>
              </a:extLst>
            </p:cNvPr>
            <p:cNvSpPr/>
            <p:nvPr/>
          </p:nvSpPr>
          <p:spPr>
            <a:xfrm>
              <a:off x="6136180" y="2432509"/>
              <a:ext cx="664765" cy="1461271"/>
            </a:xfrm>
            <a:custGeom>
              <a:avLst/>
              <a:gdLst>
                <a:gd name="connsiteX0" fmla="*/ 55033 w 243970"/>
                <a:gd name="connsiteY0" fmla="*/ 116443 h 536289"/>
                <a:gd name="connsiteX1" fmla="*/ 57155 w 243970"/>
                <a:gd name="connsiteY1" fmla="*/ 119631 h 536289"/>
                <a:gd name="connsiteX2" fmla="*/ 77308 w 243970"/>
                <a:gd name="connsiteY2" fmla="*/ 92925 h 536289"/>
                <a:gd name="connsiteX3" fmla="*/ 78360 w 243970"/>
                <a:gd name="connsiteY3" fmla="*/ 101467 h 536289"/>
                <a:gd name="connsiteX4" fmla="*/ 78360 w 243970"/>
                <a:gd name="connsiteY4" fmla="*/ 88658 h 536289"/>
                <a:gd name="connsiteX5" fmla="*/ 95331 w 243970"/>
                <a:gd name="connsiteY5" fmla="*/ 176269 h 536289"/>
                <a:gd name="connsiteX6" fmla="*/ 101677 w 243970"/>
                <a:gd name="connsiteY6" fmla="*/ 227543 h 536289"/>
                <a:gd name="connsiteX7" fmla="*/ 81533 w 243970"/>
                <a:gd name="connsiteY7" fmla="*/ 276680 h 536289"/>
                <a:gd name="connsiteX8" fmla="*/ 30655 w 243970"/>
                <a:gd name="connsiteY8" fmla="*/ 189078 h 536289"/>
                <a:gd name="connsiteX9" fmla="*/ 55033 w 243970"/>
                <a:gd name="connsiteY9" fmla="*/ 116443 h 536289"/>
                <a:gd name="connsiteX10" fmla="*/ 99565 w 243970"/>
                <a:gd name="connsiteY10" fmla="*/ 312998 h 536289"/>
                <a:gd name="connsiteX11" fmla="*/ 101677 w 243970"/>
                <a:gd name="connsiteY11" fmla="*/ 286301 h 536289"/>
                <a:gd name="connsiteX12" fmla="*/ 99565 w 243970"/>
                <a:gd name="connsiteY12" fmla="*/ 312998 h 536289"/>
                <a:gd name="connsiteX13" fmla="*/ 118639 w 243970"/>
                <a:gd name="connsiteY13" fmla="*/ 255309 h 536289"/>
                <a:gd name="connsiteX14" fmla="*/ 134522 w 243970"/>
                <a:gd name="connsiteY14" fmla="*/ 258516 h 536289"/>
                <a:gd name="connsiteX15" fmla="*/ 134522 w 243970"/>
                <a:gd name="connsiteY15" fmla="*/ 254250 h 536289"/>
                <a:gd name="connsiteX16" fmla="*/ 112284 w 243970"/>
                <a:gd name="connsiteY16" fmla="*/ 251043 h 536289"/>
                <a:gd name="connsiteX17" fmla="*/ 112284 w 243970"/>
                <a:gd name="connsiteY17" fmla="*/ 249974 h 536289"/>
                <a:gd name="connsiteX18" fmla="*/ 184357 w 243970"/>
                <a:gd name="connsiteY18" fmla="*/ 251043 h 536289"/>
                <a:gd name="connsiteX19" fmla="*/ 121812 w 243970"/>
                <a:gd name="connsiteY19" fmla="*/ 260654 h 536289"/>
                <a:gd name="connsiteX20" fmla="*/ 120751 w 243970"/>
                <a:gd name="connsiteY20" fmla="*/ 265990 h 536289"/>
                <a:gd name="connsiteX21" fmla="*/ 115457 w 243970"/>
                <a:gd name="connsiteY21" fmla="*/ 260654 h 536289"/>
                <a:gd name="connsiteX22" fmla="*/ 103799 w 243970"/>
                <a:gd name="connsiteY22" fmla="*/ 256378 h 536289"/>
                <a:gd name="connsiteX23" fmla="*/ 118639 w 243970"/>
                <a:gd name="connsiteY23" fmla="*/ 255309 h 536289"/>
                <a:gd name="connsiteX24" fmla="*/ 152564 w 243970"/>
                <a:gd name="connsiteY24" fmla="*/ 205094 h 536289"/>
                <a:gd name="connsiteX25" fmla="*/ 151494 w 243970"/>
                <a:gd name="connsiteY25" fmla="*/ 190147 h 536289"/>
                <a:gd name="connsiteX26" fmla="*/ 152564 w 243970"/>
                <a:gd name="connsiteY26" fmla="*/ 205094 h 536289"/>
                <a:gd name="connsiteX27" fmla="*/ 152564 w 243970"/>
                <a:gd name="connsiteY27" fmla="*/ 173034 h 536289"/>
                <a:gd name="connsiteX28" fmla="*/ 144078 w 243970"/>
                <a:gd name="connsiteY28" fmla="*/ 171974 h 536289"/>
                <a:gd name="connsiteX29" fmla="*/ 152564 w 243970"/>
                <a:gd name="connsiteY29" fmla="*/ 173034 h 536289"/>
                <a:gd name="connsiteX30" fmla="*/ 150442 w 243970"/>
                <a:gd name="connsiteY30" fmla="*/ 127114 h 536289"/>
                <a:gd name="connsiteX31" fmla="*/ 150442 w 243970"/>
                <a:gd name="connsiteY31" fmla="*/ 142089 h 536289"/>
                <a:gd name="connsiteX32" fmla="*/ 143027 w 243970"/>
                <a:gd name="connsiteY32" fmla="*/ 141011 h 536289"/>
                <a:gd name="connsiteX33" fmla="*/ 150442 w 243970"/>
                <a:gd name="connsiteY33" fmla="*/ 127114 h 536289"/>
                <a:gd name="connsiteX34" fmla="*/ 181184 w 243970"/>
                <a:gd name="connsiteY34" fmla="*/ 75849 h 536289"/>
                <a:gd name="connsiteX35" fmla="*/ 175881 w 243970"/>
                <a:gd name="connsiteY35" fmla="*/ 148485 h 536289"/>
                <a:gd name="connsiteX36" fmla="*/ 174811 w 243970"/>
                <a:gd name="connsiteY36" fmla="*/ 147416 h 536289"/>
                <a:gd name="connsiteX37" fmla="*/ 181184 w 243970"/>
                <a:gd name="connsiteY37" fmla="*/ 75849 h 536289"/>
                <a:gd name="connsiteX38" fmla="*/ 192824 w 243970"/>
                <a:gd name="connsiteY38" fmla="*/ 56607 h 536289"/>
                <a:gd name="connsiteX39" fmla="*/ 192824 w 243970"/>
                <a:gd name="connsiteY39" fmla="*/ 66219 h 536289"/>
                <a:gd name="connsiteX40" fmla="*/ 192824 w 243970"/>
                <a:gd name="connsiteY40" fmla="*/ 56607 h 536289"/>
                <a:gd name="connsiteX41" fmla="*/ 199208 w 243970"/>
                <a:gd name="connsiteY41" fmla="*/ 123907 h 536289"/>
                <a:gd name="connsiteX42" fmla="*/ 201320 w 243970"/>
                <a:gd name="connsiteY42" fmla="*/ 118571 h 536289"/>
                <a:gd name="connsiteX43" fmla="*/ 199208 w 243970"/>
                <a:gd name="connsiteY43" fmla="*/ 123907 h 536289"/>
                <a:gd name="connsiteX44" fmla="*/ 209787 w 243970"/>
                <a:gd name="connsiteY44" fmla="*/ 258516 h 536289"/>
                <a:gd name="connsiteX45" fmla="*/ 90028 w 243970"/>
                <a:gd name="connsiteY45" fmla="*/ 363212 h 536289"/>
                <a:gd name="connsiteX46" fmla="*/ 209787 w 243970"/>
                <a:gd name="connsiteY46" fmla="*/ 258516 h 536289"/>
                <a:gd name="connsiteX47" fmla="*/ 211917 w 243970"/>
                <a:gd name="connsiteY47" fmla="*/ 14954 h 536289"/>
                <a:gd name="connsiteX48" fmla="*/ 209787 w 243970"/>
                <a:gd name="connsiteY48" fmla="*/ 36305 h 536289"/>
                <a:gd name="connsiteX49" fmla="*/ 211917 w 243970"/>
                <a:gd name="connsiteY49" fmla="*/ 14954 h 536289"/>
                <a:gd name="connsiteX50" fmla="*/ 222515 w 243970"/>
                <a:gd name="connsiteY50" fmla="*/ 413418 h 536289"/>
                <a:gd name="connsiteX51" fmla="*/ 221455 w 243970"/>
                <a:gd name="connsiteY51" fmla="*/ 387780 h 536289"/>
                <a:gd name="connsiteX52" fmla="*/ 222515 w 243970"/>
                <a:gd name="connsiteY52" fmla="*/ 413418 h 536289"/>
                <a:gd name="connsiteX53" fmla="*/ 198147 w 243970"/>
                <a:gd name="connsiteY53" fmla="*/ 333299 h 536289"/>
                <a:gd name="connsiteX54" fmla="*/ 204502 w 243970"/>
                <a:gd name="connsiteY54" fmla="*/ 364281 h 536289"/>
                <a:gd name="connsiteX55" fmla="*/ 198147 w 243970"/>
                <a:gd name="connsiteY55" fmla="*/ 333299 h 536289"/>
                <a:gd name="connsiteX56" fmla="*/ 157849 w 243970"/>
                <a:gd name="connsiteY56" fmla="*/ 443321 h 536289"/>
                <a:gd name="connsiteX57" fmla="*/ 137714 w 243970"/>
                <a:gd name="connsiteY57" fmla="*/ 443321 h 536289"/>
                <a:gd name="connsiteX58" fmla="*/ 153624 w 243970"/>
                <a:gd name="connsiteY58" fmla="*/ 442262 h 536289"/>
                <a:gd name="connsiteX59" fmla="*/ 157849 w 243970"/>
                <a:gd name="connsiteY59" fmla="*/ 443321 h 536289"/>
                <a:gd name="connsiteX60" fmla="*/ 136662 w 243970"/>
                <a:gd name="connsiteY60" fmla="*/ 408063 h 536289"/>
                <a:gd name="connsiteX61" fmla="*/ 137714 w 243970"/>
                <a:gd name="connsiteY61" fmla="*/ 418763 h 536289"/>
                <a:gd name="connsiteX62" fmla="*/ 136662 w 243970"/>
                <a:gd name="connsiteY62" fmla="*/ 408063 h 536289"/>
                <a:gd name="connsiteX63" fmla="*/ 152564 w 243970"/>
                <a:gd name="connsiteY63" fmla="*/ 409132 h 536289"/>
                <a:gd name="connsiteX64" fmla="*/ 154685 w 243970"/>
                <a:gd name="connsiteY64" fmla="*/ 419813 h 536289"/>
                <a:gd name="connsiteX65" fmla="*/ 152564 w 243970"/>
                <a:gd name="connsiteY65" fmla="*/ 409132 h 536289"/>
                <a:gd name="connsiteX66" fmla="*/ 50800 w 243970"/>
                <a:gd name="connsiteY66" fmla="*/ 283094 h 536289"/>
                <a:gd name="connsiteX67" fmla="*/ 65641 w 243970"/>
                <a:gd name="connsiteY67" fmla="*/ 312998 h 536289"/>
                <a:gd name="connsiteX68" fmla="*/ 40183 w 243970"/>
                <a:gd name="connsiteY68" fmla="*/ 338616 h 536289"/>
                <a:gd name="connsiteX69" fmla="*/ 69874 w 243970"/>
                <a:gd name="connsiteY69" fmla="*/ 358927 h 536289"/>
                <a:gd name="connsiteX70" fmla="*/ 69874 w 243970"/>
                <a:gd name="connsiteY70" fmla="*/ 373893 h 536289"/>
                <a:gd name="connsiteX71" fmla="*/ 90206 w 243970"/>
                <a:gd name="connsiteY71" fmla="*/ 354821 h 536289"/>
                <a:gd name="connsiteX72" fmla="*/ 99790 w 243970"/>
                <a:gd name="connsiteY72" fmla="*/ 344916 h 536289"/>
                <a:gd name="connsiteX73" fmla="*/ 118639 w 243970"/>
                <a:gd name="connsiteY73" fmla="*/ 327954 h 536289"/>
                <a:gd name="connsiteX74" fmla="*/ 99790 w 243970"/>
                <a:gd name="connsiteY74" fmla="*/ 344916 h 536289"/>
                <a:gd name="connsiteX75" fmla="*/ 90206 w 243970"/>
                <a:gd name="connsiteY75" fmla="*/ 354821 h 536289"/>
                <a:gd name="connsiteX76" fmla="*/ 87906 w 243970"/>
                <a:gd name="connsiteY76" fmla="*/ 360005 h 536289"/>
                <a:gd name="connsiteX77" fmla="*/ 85776 w 243970"/>
                <a:gd name="connsiteY77" fmla="*/ 379219 h 536289"/>
                <a:gd name="connsiteX78" fmla="*/ 86836 w 243970"/>
                <a:gd name="connsiteY78" fmla="*/ 361065 h 536289"/>
                <a:gd name="connsiteX79" fmla="*/ 71995 w 243970"/>
                <a:gd name="connsiteY79" fmla="*/ 397383 h 536289"/>
                <a:gd name="connsiteX80" fmla="*/ 214030 w 243970"/>
                <a:gd name="connsiteY80" fmla="*/ 269197 h 536289"/>
                <a:gd name="connsiteX81" fmla="*/ 87906 w 243970"/>
                <a:gd name="connsiteY81" fmla="*/ 384564 h 536289"/>
                <a:gd name="connsiteX82" fmla="*/ 73056 w 243970"/>
                <a:gd name="connsiteY82" fmla="*/ 404866 h 536289"/>
                <a:gd name="connsiteX83" fmla="*/ 218282 w 243970"/>
                <a:gd name="connsiteY83" fmla="*/ 280965 h 536289"/>
                <a:gd name="connsiteX84" fmla="*/ 91079 w 243970"/>
                <a:gd name="connsiteY84" fmla="*/ 392047 h 536289"/>
                <a:gd name="connsiteX85" fmla="*/ 75178 w 243970"/>
                <a:gd name="connsiteY85" fmla="*/ 420910 h 536289"/>
                <a:gd name="connsiteX86" fmla="*/ 225688 w 243970"/>
                <a:gd name="connsiteY86" fmla="*/ 289498 h 536289"/>
                <a:gd name="connsiteX87" fmla="*/ 147260 w 243970"/>
                <a:gd name="connsiteY87" fmla="*/ 356808 h 536289"/>
                <a:gd name="connsiteX88" fmla="*/ 144078 w 243970"/>
                <a:gd name="connsiteY88" fmla="*/ 355748 h 536289"/>
                <a:gd name="connsiteX89" fmla="*/ 76248 w 243970"/>
                <a:gd name="connsiteY89" fmla="*/ 426227 h 536289"/>
                <a:gd name="connsiteX90" fmla="*/ 79411 w 243970"/>
                <a:gd name="connsiteY90" fmla="*/ 454011 h 536289"/>
                <a:gd name="connsiteX91" fmla="*/ 92149 w 243970"/>
                <a:gd name="connsiteY91" fmla="*/ 459366 h 536289"/>
                <a:gd name="connsiteX92" fmla="*/ 104850 w 243970"/>
                <a:gd name="connsiteY92" fmla="*/ 536277 h 536289"/>
                <a:gd name="connsiteX93" fmla="*/ 145129 w 243970"/>
                <a:gd name="connsiteY93" fmla="*/ 499950 h 536289"/>
                <a:gd name="connsiteX94" fmla="*/ 144078 w 243970"/>
                <a:gd name="connsiteY94" fmla="*/ 460425 h 536289"/>
                <a:gd name="connsiteX95" fmla="*/ 166334 w 243970"/>
                <a:gd name="connsiteY95" fmla="*/ 461494 h 536289"/>
                <a:gd name="connsiteX96" fmla="*/ 169526 w 243970"/>
                <a:gd name="connsiteY96" fmla="*/ 486072 h 536289"/>
                <a:gd name="connsiteX97" fmla="*/ 209787 w 243970"/>
                <a:gd name="connsiteY97" fmla="*/ 457218 h 536289"/>
                <a:gd name="connsiteX98" fmla="*/ 188600 w 243970"/>
                <a:gd name="connsiteY98" fmla="*/ 473225 h 536289"/>
                <a:gd name="connsiteX99" fmla="*/ 171629 w 243970"/>
                <a:gd name="connsiteY99" fmla="*/ 505286 h 536289"/>
                <a:gd name="connsiteX100" fmla="*/ 214030 w 243970"/>
                <a:gd name="connsiteY100" fmla="*/ 472156 h 536289"/>
                <a:gd name="connsiteX101" fmla="*/ 212978 w 243970"/>
                <a:gd name="connsiteY101" fmla="*/ 456159 h 536289"/>
                <a:gd name="connsiteX102" fmla="*/ 236286 w 243970"/>
                <a:gd name="connsiteY102" fmla="*/ 451873 h 536289"/>
                <a:gd name="connsiteX103" fmla="*/ 242660 w 243970"/>
                <a:gd name="connsiteY103" fmla="*/ 390987 h 536289"/>
                <a:gd name="connsiteX104" fmla="*/ 242660 w 243970"/>
                <a:gd name="connsiteY104" fmla="*/ 340773 h 536289"/>
                <a:gd name="connsiteX105" fmla="*/ 237356 w 243970"/>
                <a:gd name="connsiteY105" fmla="*/ 319412 h 536289"/>
                <a:gd name="connsiteX106" fmla="*/ 226758 w 243970"/>
                <a:gd name="connsiteY106" fmla="*/ 265990 h 536289"/>
                <a:gd name="connsiteX107" fmla="*/ 208726 w 243970"/>
                <a:gd name="connsiteY107" fmla="*/ 218991 h 536289"/>
                <a:gd name="connsiteX108" fmla="*/ 211917 w 243970"/>
                <a:gd name="connsiteY108" fmla="*/ 95063 h 536289"/>
                <a:gd name="connsiteX109" fmla="*/ 222515 w 243970"/>
                <a:gd name="connsiteY109" fmla="*/ 110029 h 536289"/>
                <a:gd name="connsiteX110" fmla="*/ 228880 w 243970"/>
                <a:gd name="connsiteY110" fmla="*/ 13875 h 536289"/>
                <a:gd name="connsiteX111" fmla="*/ 206614 w 243970"/>
                <a:gd name="connsiteY111" fmla="*/ -12 h 536289"/>
                <a:gd name="connsiteX112" fmla="*/ 167386 w 243970"/>
                <a:gd name="connsiteY112" fmla="*/ 3214 h 536289"/>
                <a:gd name="connsiteX113" fmla="*/ 159979 w 243970"/>
                <a:gd name="connsiteY113" fmla="*/ 105762 h 536289"/>
                <a:gd name="connsiteX114" fmla="*/ 147260 w 243970"/>
                <a:gd name="connsiteY114" fmla="*/ 47005 h 536289"/>
                <a:gd name="connsiteX115" fmla="*/ 140896 w 243970"/>
                <a:gd name="connsiteY115" fmla="*/ 28832 h 536289"/>
                <a:gd name="connsiteX116" fmla="*/ 141947 w 243970"/>
                <a:gd name="connsiteY116" fmla="*/ 102536 h 536289"/>
                <a:gd name="connsiteX117" fmla="*/ 114406 w 243970"/>
                <a:gd name="connsiteY117" fmla="*/ 7471 h 536289"/>
                <a:gd name="connsiteX118" fmla="*/ 64570 w 243970"/>
                <a:gd name="connsiteY118" fmla="*/ 9609 h 536289"/>
                <a:gd name="connsiteX119" fmla="*/ 75178 w 243970"/>
                <a:gd name="connsiteY119" fmla="*/ 72642 h 536289"/>
                <a:gd name="connsiteX120" fmla="*/ 63519 w 243970"/>
                <a:gd name="connsiteY120" fmla="*/ 21358 h 536289"/>
                <a:gd name="connsiteX121" fmla="*/ 67752 w 243970"/>
                <a:gd name="connsiteY121" fmla="*/ 82254 h 536289"/>
                <a:gd name="connsiteX122" fmla="*/ 60337 w 243970"/>
                <a:gd name="connsiteY122" fmla="*/ 16023 h 536289"/>
                <a:gd name="connsiteX123" fmla="*/ 55033 w 243970"/>
                <a:gd name="connsiteY123" fmla="*/ 102536 h 536289"/>
                <a:gd name="connsiteX124" fmla="*/ 50800 w 243970"/>
                <a:gd name="connsiteY124" fmla="*/ 33098 h 536289"/>
                <a:gd name="connsiteX125" fmla="*/ 48669 w 243970"/>
                <a:gd name="connsiteY125" fmla="*/ 111098 h 536289"/>
                <a:gd name="connsiteX126" fmla="*/ 42314 w 243970"/>
                <a:gd name="connsiteY126" fmla="*/ 55529 h 536289"/>
                <a:gd name="connsiteX127" fmla="*/ -96 w 243970"/>
                <a:gd name="connsiteY127" fmla="*/ 185890 h 536289"/>
                <a:gd name="connsiteX128" fmla="*/ 14763 w 243970"/>
                <a:gd name="connsiteY128" fmla="*/ 229672 h 536289"/>
                <a:gd name="connsiteX129" fmla="*/ 50800 w 243970"/>
                <a:gd name="connsiteY129" fmla="*/ 283094 h 53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243970" h="536289">
                  <a:moveTo>
                    <a:pt x="55033" y="116443"/>
                  </a:moveTo>
                  <a:cubicBezTo>
                    <a:pt x="57295" y="115941"/>
                    <a:pt x="57051" y="117975"/>
                    <a:pt x="57155" y="119631"/>
                  </a:cubicBezTo>
                  <a:cubicBezTo>
                    <a:pt x="63266" y="110114"/>
                    <a:pt x="67818" y="99027"/>
                    <a:pt x="77308" y="92925"/>
                  </a:cubicBezTo>
                  <a:cubicBezTo>
                    <a:pt x="76492" y="96945"/>
                    <a:pt x="78585" y="98043"/>
                    <a:pt x="78360" y="101467"/>
                  </a:cubicBezTo>
                  <a:cubicBezTo>
                    <a:pt x="81044" y="98696"/>
                    <a:pt x="76877" y="93757"/>
                    <a:pt x="78360" y="88658"/>
                  </a:cubicBezTo>
                  <a:cubicBezTo>
                    <a:pt x="82011" y="119849"/>
                    <a:pt x="89530" y="147463"/>
                    <a:pt x="95331" y="176269"/>
                  </a:cubicBezTo>
                  <a:cubicBezTo>
                    <a:pt x="98636" y="192796"/>
                    <a:pt x="103423" y="212369"/>
                    <a:pt x="101677" y="227543"/>
                  </a:cubicBezTo>
                  <a:cubicBezTo>
                    <a:pt x="99565" y="245906"/>
                    <a:pt x="81420" y="256142"/>
                    <a:pt x="81533" y="276680"/>
                  </a:cubicBezTo>
                  <a:cubicBezTo>
                    <a:pt x="65781" y="246265"/>
                    <a:pt x="47073" y="218812"/>
                    <a:pt x="30655" y="189078"/>
                  </a:cubicBezTo>
                  <a:cubicBezTo>
                    <a:pt x="33500" y="159544"/>
                    <a:pt x="53963" y="147737"/>
                    <a:pt x="55033" y="116443"/>
                  </a:cubicBezTo>
                  <a:close/>
                  <a:moveTo>
                    <a:pt x="99565" y="312998"/>
                  </a:moveTo>
                  <a:cubicBezTo>
                    <a:pt x="96589" y="304635"/>
                    <a:pt x="101179" y="294692"/>
                    <a:pt x="101677" y="286301"/>
                  </a:cubicBezTo>
                  <a:cubicBezTo>
                    <a:pt x="103855" y="293841"/>
                    <a:pt x="99640" y="304152"/>
                    <a:pt x="99565" y="312998"/>
                  </a:cubicBezTo>
                  <a:close/>
                  <a:moveTo>
                    <a:pt x="118639" y="255309"/>
                  </a:moveTo>
                  <a:cubicBezTo>
                    <a:pt x="119296" y="261052"/>
                    <a:pt x="129115" y="257570"/>
                    <a:pt x="134522" y="258516"/>
                  </a:cubicBezTo>
                  <a:lnTo>
                    <a:pt x="134522" y="254250"/>
                  </a:lnTo>
                  <a:cubicBezTo>
                    <a:pt x="128449" y="251837"/>
                    <a:pt x="119963" y="251837"/>
                    <a:pt x="112284" y="251043"/>
                  </a:cubicBezTo>
                  <a:cubicBezTo>
                    <a:pt x="110191" y="250059"/>
                    <a:pt x="110191" y="247457"/>
                    <a:pt x="112284" y="249974"/>
                  </a:cubicBezTo>
                  <a:cubicBezTo>
                    <a:pt x="134672" y="252490"/>
                    <a:pt x="167442" y="256482"/>
                    <a:pt x="184357" y="251043"/>
                  </a:cubicBezTo>
                  <a:cubicBezTo>
                    <a:pt x="167010" y="257769"/>
                    <a:pt x="146509" y="261326"/>
                    <a:pt x="121812" y="260654"/>
                  </a:cubicBezTo>
                  <a:cubicBezTo>
                    <a:pt x="117963" y="261326"/>
                    <a:pt x="124281" y="265649"/>
                    <a:pt x="120751" y="265990"/>
                  </a:cubicBezTo>
                  <a:cubicBezTo>
                    <a:pt x="115429" y="267797"/>
                    <a:pt x="117043" y="262603"/>
                    <a:pt x="115457" y="260654"/>
                  </a:cubicBezTo>
                  <a:cubicBezTo>
                    <a:pt x="110623" y="260172"/>
                    <a:pt x="107581" y="257911"/>
                    <a:pt x="103799" y="256378"/>
                  </a:cubicBezTo>
                  <a:cubicBezTo>
                    <a:pt x="108576" y="253871"/>
                    <a:pt x="114809" y="261988"/>
                    <a:pt x="118639" y="255309"/>
                  </a:cubicBezTo>
                  <a:close/>
                  <a:moveTo>
                    <a:pt x="152564" y="205094"/>
                  </a:moveTo>
                  <a:cubicBezTo>
                    <a:pt x="142276" y="208273"/>
                    <a:pt x="140079" y="187565"/>
                    <a:pt x="151494" y="190147"/>
                  </a:cubicBezTo>
                  <a:cubicBezTo>
                    <a:pt x="154779" y="192465"/>
                    <a:pt x="156403" y="201963"/>
                    <a:pt x="152564" y="205094"/>
                  </a:cubicBezTo>
                  <a:close/>
                  <a:moveTo>
                    <a:pt x="152564" y="173034"/>
                  </a:moveTo>
                  <a:cubicBezTo>
                    <a:pt x="148912" y="173526"/>
                    <a:pt x="146622" y="172636"/>
                    <a:pt x="144078" y="171974"/>
                  </a:cubicBezTo>
                  <a:cubicBezTo>
                    <a:pt x="132166" y="147936"/>
                    <a:pt x="162899" y="151701"/>
                    <a:pt x="152564" y="173034"/>
                  </a:cubicBezTo>
                  <a:close/>
                  <a:moveTo>
                    <a:pt x="150442" y="127114"/>
                  </a:moveTo>
                  <a:cubicBezTo>
                    <a:pt x="153071" y="129867"/>
                    <a:pt x="153840" y="139526"/>
                    <a:pt x="150442" y="142089"/>
                  </a:cubicBezTo>
                  <a:cubicBezTo>
                    <a:pt x="146997" y="142695"/>
                    <a:pt x="145514" y="141352"/>
                    <a:pt x="143027" y="141011"/>
                  </a:cubicBezTo>
                  <a:cubicBezTo>
                    <a:pt x="140248" y="134796"/>
                    <a:pt x="141534" y="121561"/>
                    <a:pt x="150442" y="127114"/>
                  </a:cubicBezTo>
                  <a:close/>
                  <a:moveTo>
                    <a:pt x="181184" y="75849"/>
                  </a:moveTo>
                  <a:cubicBezTo>
                    <a:pt x="180706" y="97078"/>
                    <a:pt x="174876" y="122176"/>
                    <a:pt x="175881" y="148485"/>
                  </a:cubicBezTo>
                  <a:cubicBezTo>
                    <a:pt x="176388" y="153508"/>
                    <a:pt x="173966" y="151067"/>
                    <a:pt x="174811" y="147416"/>
                  </a:cubicBezTo>
                  <a:cubicBezTo>
                    <a:pt x="174830" y="121419"/>
                    <a:pt x="173356" y="93965"/>
                    <a:pt x="181184" y="75849"/>
                  </a:cubicBezTo>
                  <a:close/>
                  <a:moveTo>
                    <a:pt x="192824" y="56607"/>
                  </a:moveTo>
                  <a:cubicBezTo>
                    <a:pt x="195462" y="58300"/>
                    <a:pt x="193266" y="64081"/>
                    <a:pt x="192824" y="66219"/>
                  </a:cubicBezTo>
                  <a:cubicBezTo>
                    <a:pt x="191125" y="63286"/>
                    <a:pt x="190018" y="58537"/>
                    <a:pt x="192824" y="56607"/>
                  </a:cubicBezTo>
                  <a:close/>
                  <a:moveTo>
                    <a:pt x="199208" y="123907"/>
                  </a:moveTo>
                  <a:cubicBezTo>
                    <a:pt x="200756" y="123008"/>
                    <a:pt x="200728" y="120473"/>
                    <a:pt x="201320" y="118571"/>
                  </a:cubicBezTo>
                  <a:cubicBezTo>
                    <a:pt x="203385" y="118552"/>
                    <a:pt x="197959" y="144540"/>
                    <a:pt x="199208" y="123907"/>
                  </a:cubicBezTo>
                  <a:close/>
                  <a:moveTo>
                    <a:pt x="209787" y="258516"/>
                  </a:moveTo>
                  <a:cubicBezTo>
                    <a:pt x="171713" y="290993"/>
                    <a:pt x="126158" y="325192"/>
                    <a:pt x="90028" y="363212"/>
                  </a:cubicBezTo>
                  <a:cubicBezTo>
                    <a:pt x="122798" y="325381"/>
                    <a:pt x="167789" y="290605"/>
                    <a:pt x="209787" y="258516"/>
                  </a:cubicBezTo>
                  <a:close/>
                  <a:moveTo>
                    <a:pt x="211917" y="14954"/>
                  </a:moveTo>
                  <a:cubicBezTo>
                    <a:pt x="216480" y="19135"/>
                    <a:pt x="212293" y="30128"/>
                    <a:pt x="209787" y="36305"/>
                  </a:cubicBezTo>
                  <a:cubicBezTo>
                    <a:pt x="207139" y="30062"/>
                    <a:pt x="212077" y="22248"/>
                    <a:pt x="211917" y="14954"/>
                  </a:cubicBezTo>
                  <a:close/>
                  <a:moveTo>
                    <a:pt x="222515" y="413418"/>
                  </a:moveTo>
                  <a:cubicBezTo>
                    <a:pt x="223332" y="403664"/>
                    <a:pt x="221060" y="397089"/>
                    <a:pt x="221455" y="387780"/>
                  </a:cubicBezTo>
                  <a:cubicBezTo>
                    <a:pt x="222600" y="394261"/>
                    <a:pt x="227631" y="407675"/>
                    <a:pt x="222515" y="413418"/>
                  </a:cubicBezTo>
                  <a:close/>
                  <a:moveTo>
                    <a:pt x="198147" y="333299"/>
                  </a:moveTo>
                  <a:cubicBezTo>
                    <a:pt x="201930" y="341927"/>
                    <a:pt x="202624" y="353705"/>
                    <a:pt x="204502" y="364281"/>
                  </a:cubicBezTo>
                  <a:cubicBezTo>
                    <a:pt x="201733" y="358870"/>
                    <a:pt x="199151" y="344027"/>
                    <a:pt x="198147" y="333299"/>
                  </a:cubicBezTo>
                  <a:close/>
                  <a:moveTo>
                    <a:pt x="157849" y="443321"/>
                  </a:moveTo>
                  <a:lnTo>
                    <a:pt x="137714" y="443321"/>
                  </a:lnTo>
                  <a:cubicBezTo>
                    <a:pt x="139460" y="436179"/>
                    <a:pt x="149494" y="439906"/>
                    <a:pt x="153624" y="442262"/>
                  </a:cubicBezTo>
                  <a:cubicBezTo>
                    <a:pt x="160909" y="441439"/>
                    <a:pt x="170418" y="443586"/>
                    <a:pt x="157849" y="443321"/>
                  </a:cubicBezTo>
                  <a:close/>
                  <a:moveTo>
                    <a:pt x="136662" y="408063"/>
                  </a:moveTo>
                  <a:cubicBezTo>
                    <a:pt x="137695" y="410305"/>
                    <a:pt x="139384" y="417334"/>
                    <a:pt x="137714" y="418763"/>
                  </a:cubicBezTo>
                  <a:cubicBezTo>
                    <a:pt x="132541" y="417921"/>
                    <a:pt x="137638" y="411544"/>
                    <a:pt x="136662" y="408063"/>
                  </a:cubicBezTo>
                  <a:close/>
                  <a:moveTo>
                    <a:pt x="152564" y="409132"/>
                  </a:moveTo>
                  <a:cubicBezTo>
                    <a:pt x="154159" y="411790"/>
                    <a:pt x="154601" y="415631"/>
                    <a:pt x="154685" y="419813"/>
                  </a:cubicBezTo>
                  <a:cubicBezTo>
                    <a:pt x="150987" y="419283"/>
                    <a:pt x="153118" y="412831"/>
                    <a:pt x="152564" y="409132"/>
                  </a:cubicBezTo>
                  <a:close/>
                  <a:moveTo>
                    <a:pt x="50800" y="283094"/>
                  </a:moveTo>
                  <a:cubicBezTo>
                    <a:pt x="56188" y="291211"/>
                    <a:pt x="66786" y="304029"/>
                    <a:pt x="65641" y="312998"/>
                  </a:cubicBezTo>
                  <a:cubicBezTo>
                    <a:pt x="64148" y="324709"/>
                    <a:pt x="41685" y="328039"/>
                    <a:pt x="40183" y="338616"/>
                  </a:cubicBezTo>
                  <a:cubicBezTo>
                    <a:pt x="38005" y="354405"/>
                    <a:pt x="54667" y="358643"/>
                    <a:pt x="69874" y="358927"/>
                  </a:cubicBezTo>
                  <a:lnTo>
                    <a:pt x="69874" y="373893"/>
                  </a:lnTo>
                  <a:cubicBezTo>
                    <a:pt x="76877" y="368368"/>
                    <a:pt x="83607" y="361632"/>
                    <a:pt x="90206" y="354821"/>
                  </a:cubicBezTo>
                  <a:cubicBezTo>
                    <a:pt x="92525" y="351046"/>
                    <a:pt x="96017" y="347887"/>
                    <a:pt x="99790" y="344916"/>
                  </a:cubicBezTo>
                  <a:cubicBezTo>
                    <a:pt x="106108" y="338474"/>
                    <a:pt x="112359" y="332457"/>
                    <a:pt x="118639" y="327954"/>
                  </a:cubicBezTo>
                  <a:cubicBezTo>
                    <a:pt x="114988" y="334520"/>
                    <a:pt x="106877" y="339363"/>
                    <a:pt x="99790" y="344916"/>
                  </a:cubicBezTo>
                  <a:cubicBezTo>
                    <a:pt x="96617" y="348161"/>
                    <a:pt x="93426" y="351491"/>
                    <a:pt x="90206" y="354821"/>
                  </a:cubicBezTo>
                  <a:cubicBezTo>
                    <a:pt x="89202" y="356429"/>
                    <a:pt x="88404" y="358142"/>
                    <a:pt x="87906" y="360005"/>
                  </a:cubicBezTo>
                  <a:cubicBezTo>
                    <a:pt x="86404" y="365473"/>
                    <a:pt x="90535" y="373524"/>
                    <a:pt x="85776" y="379219"/>
                  </a:cubicBezTo>
                  <a:cubicBezTo>
                    <a:pt x="85757" y="372777"/>
                    <a:pt x="85438" y="366088"/>
                    <a:pt x="86836" y="361065"/>
                  </a:cubicBezTo>
                  <a:cubicBezTo>
                    <a:pt x="77618" y="365038"/>
                    <a:pt x="66288" y="377876"/>
                    <a:pt x="71995" y="397383"/>
                  </a:cubicBezTo>
                  <a:cubicBezTo>
                    <a:pt x="117700" y="353005"/>
                    <a:pt x="162091" y="307293"/>
                    <a:pt x="214030" y="269197"/>
                  </a:cubicBezTo>
                  <a:cubicBezTo>
                    <a:pt x="169742" y="305240"/>
                    <a:pt x="127078" y="345058"/>
                    <a:pt x="87906" y="384564"/>
                  </a:cubicBezTo>
                  <a:cubicBezTo>
                    <a:pt x="82349" y="390155"/>
                    <a:pt x="74164" y="396200"/>
                    <a:pt x="73056" y="404866"/>
                  </a:cubicBezTo>
                  <a:cubicBezTo>
                    <a:pt x="118855" y="365208"/>
                    <a:pt x="164926" y="316536"/>
                    <a:pt x="218282" y="280965"/>
                  </a:cubicBezTo>
                  <a:cubicBezTo>
                    <a:pt x="176791" y="314445"/>
                    <a:pt x="130504" y="353090"/>
                    <a:pt x="91079" y="392047"/>
                  </a:cubicBezTo>
                  <a:cubicBezTo>
                    <a:pt x="81908" y="401100"/>
                    <a:pt x="70109" y="406966"/>
                    <a:pt x="75178" y="420910"/>
                  </a:cubicBezTo>
                  <a:cubicBezTo>
                    <a:pt x="122338" y="374792"/>
                    <a:pt x="170155" y="323602"/>
                    <a:pt x="225688" y="289498"/>
                  </a:cubicBezTo>
                  <a:cubicBezTo>
                    <a:pt x="200531" y="312903"/>
                    <a:pt x="167649" y="328550"/>
                    <a:pt x="147260" y="356808"/>
                  </a:cubicBezTo>
                  <a:cubicBezTo>
                    <a:pt x="147983" y="353241"/>
                    <a:pt x="145064" y="355076"/>
                    <a:pt x="144078" y="355748"/>
                  </a:cubicBezTo>
                  <a:cubicBezTo>
                    <a:pt x="121981" y="379749"/>
                    <a:pt x="95960" y="399833"/>
                    <a:pt x="76248" y="426227"/>
                  </a:cubicBezTo>
                  <a:cubicBezTo>
                    <a:pt x="78031" y="435327"/>
                    <a:pt x="81279" y="444182"/>
                    <a:pt x="79411" y="454011"/>
                  </a:cubicBezTo>
                  <a:cubicBezTo>
                    <a:pt x="81805" y="457663"/>
                    <a:pt x="88366" y="457105"/>
                    <a:pt x="92149" y="459366"/>
                  </a:cubicBezTo>
                  <a:cubicBezTo>
                    <a:pt x="97481" y="483887"/>
                    <a:pt x="102118" y="509108"/>
                    <a:pt x="104850" y="536277"/>
                  </a:cubicBezTo>
                  <a:cubicBezTo>
                    <a:pt x="117372" y="527498"/>
                    <a:pt x="132203" y="511832"/>
                    <a:pt x="145129" y="499950"/>
                  </a:cubicBezTo>
                  <a:cubicBezTo>
                    <a:pt x="145946" y="485590"/>
                    <a:pt x="143749" y="474285"/>
                    <a:pt x="144078" y="460425"/>
                  </a:cubicBezTo>
                  <a:cubicBezTo>
                    <a:pt x="151165" y="461116"/>
                    <a:pt x="161040" y="459016"/>
                    <a:pt x="166334" y="461494"/>
                  </a:cubicBezTo>
                  <a:cubicBezTo>
                    <a:pt x="168493" y="468580"/>
                    <a:pt x="167527" y="478807"/>
                    <a:pt x="169526" y="486072"/>
                  </a:cubicBezTo>
                  <a:cubicBezTo>
                    <a:pt x="181260" y="479724"/>
                    <a:pt x="197677" y="463150"/>
                    <a:pt x="209787" y="457218"/>
                  </a:cubicBezTo>
                  <a:cubicBezTo>
                    <a:pt x="204455" y="461580"/>
                    <a:pt x="196851" y="466603"/>
                    <a:pt x="188600" y="473225"/>
                  </a:cubicBezTo>
                  <a:cubicBezTo>
                    <a:pt x="177880" y="481862"/>
                    <a:pt x="164626" y="488380"/>
                    <a:pt x="171629" y="505286"/>
                  </a:cubicBezTo>
                  <a:cubicBezTo>
                    <a:pt x="186329" y="494813"/>
                    <a:pt x="200334" y="483650"/>
                    <a:pt x="214030" y="472156"/>
                  </a:cubicBezTo>
                  <a:cubicBezTo>
                    <a:pt x="212856" y="467653"/>
                    <a:pt x="212809" y="462015"/>
                    <a:pt x="212978" y="456159"/>
                  </a:cubicBezTo>
                  <a:cubicBezTo>
                    <a:pt x="222628" y="456613"/>
                    <a:pt x="230447" y="455232"/>
                    <a:pt x="236286" y="451873"/>
                  </a:cubicBezTo>
                  <a:cubicBezTo>
                    <a:pt x="242416" y="433208"/>
                    <a:pt x="241055" y="412226"/>
                    <a:pt x="242660" y="390987"/>
                  </a:cubicBezTo>
                  <a:cubicBezTo>
                    <a:pt x="243946" y="374044"/>
                    <a:pt x="244274" y="355341"/>
                    <a:pt x="242660" y="340773"/>
                  </a:cubicBezTo>
                  <a:cubicBezTo>
                    <a:pt x="241815" y="333138"/>
                    <a:pt x="238342" y="326459"/>
                    <a:pt x="237356" y="319412"/>
                  </a:cubicBezTo>
                  <a:cubicBezTo>
                    <a:pt x="234596" y="299668"/>
                    <a:pt x="232634" y="283661"/>
                    <a:pt x="226758" y="265990"/>
                  </a:cubicBezTo>
                  <a:cubicBezTo>
                    <a:pt x="221558" y="250390"/>
                    <a:pt x="214086" y="235263"/>
                    <a:pt x="208726" y="218991"/>
                  </a:cubicBezTo>
                  <a:cubicBezTo>
                    <a:pt x="196758" y="182428"/>
                    <a:pt x="208604" y="138551"/>
                    <a:pt x="211917" y="95063"/>
                  </a:cubicBezTo>
                  <a:cubicBezTo>
                    <a:pt x="217146" y="98336"/>
                    <a:pt x="217634" y="106396"/>
                    <a:pt x="222515" y="110029"/>
                  </a:cubicBezTo>
                  <a:cubicBezTo>
                    <a:pt x="222074" y="75376"/>
                    <a:pt x="222938" y="42086"/>
                    <a:pt x="228880" y="13875"/>
                  </a:cubicBezTo>
                  <a:cubicBezTo>
                    <a:pt x="224731" y="3989"/>
                    <a:pt x="212359" y="6411"/>
                    <a:pt x="206614" y="-12"/>
                  </a:cubicBezTo>
                  <a:cubicBezTo>
                    <a:pt x="194354" y="1899"/>
                    <a:pt x="180837" y="2495"/>
                    <a:pt x="167386" y="3214"/>
                  </a:cubicBezTo>
                  <a:cubicBezTo>
                    <a:pt x="167376" y="39863"/>
                    <a:pt x="162195" y="71308"/>
                    <a:pt x="159979" y="105762"/>
                  </a:cubicBezTo>
                  <a:cubicBezTo>
                    <a:pt x="155098" y="88138"/>
                    <a:pt x="150611" y="64658"/>
                    <a:pt x="147260" y="47005"/>
                  </a:cubicBezTo>
                  <a:cubicBezTo>
                    <a:pt x="146077" y="40771"/>
                    <a:pt x="147833" y="31339"/>
                    <a:pt x="140896" y="28832"/>
                  </a:cubicBezTo>
                  <a:cubicBezTo>
                    <a:pt x="140323" y="49370"/>
                    <a:pt x="141074" y="83484"/>
                    <a:pt x="141947" y="102536"/>
                  </a:cubicBezTo>
                  <a:cubicBezTo>
                    <a:pt x="128195" y="73531"/>
                    <a:pt x="127200" y="37829"/>
                    <a:pt x="114406" y="7471"/>
                  </a:cubicBezTo>
                  <a:cubicBezTo>
                    <a:pt x="96326" y="8133"/>
                    <a:pt x="75713" y="7745"/>
                    <a:pt x="64570" y="9609"/>
                  </a:cubicBezTo>
                  <a:cubicBezTo>
                    <a:pt x="65237" y="28633"/>
                    <a:pt x="75422" y="52728"/>
                    <a:pt x="75178" y="72642"/>
                  </a:cubicBezTo>
                  <a:cubicBezTo>
                    <a:pt x="69799" y="57042"/>
                    <a:pt x="69273" y="36580"/>
                    <a:pt x="63519" y="21358"/>
                  </a:cubicBezTo>
                  <a:cubicBezTo>
                    <a:pt x="63735" y="41518"/>
                    <a:pt x="72286" y="64412"/>
                    <a:pt x="67752" y="82254"/>
                  </a:cubicBezTo>
                  <a:cubicBezTo>
                    <a:pt x="66823" y="58622"/>
                    <a:pt x="64148" y="36760"/>
                    <a:pt x="60337" y="16023"/>
                  </a:cubicBezTo>
                  <a:cubicBezTo>
                    <a:pt x="46069" y="35539"/>
                    <a:pt x="59361" y="76559"/>
                    <a:pt x="55033" y="102536"/>
                  </a:cubicBezTo>
                  <a:cubicBezTo>
                    <a:pt x="52593" y="80456"/>
                    <a:pt x="53775" y="54668"/>
                    <a:pt x="50800" y="33098"/>
                  </a:cubicBezTo>
                  <a:cubicBezTo>
                    <a:pt x="37949" y="53353"/>
                    <a:pt x="53240" y="84108"/>
                    <a:pt x="48669" y="111098"/>
                  </a:cubicBezTo>
                  <a:cubicBezTo>
                    <a:pt x="47120" y="92007"/>
                    <a:pt x="46773" y="71696"/>
                    <a:pt x="42314" y="55529"/>
                  </a:cubicBezTo>
                  <a:cubicBezTo>
                    <a:pt x="29623" y="102026"/>
                    <a:pt x="2804" y="138107"/>
                    <a:pt x="-96" y="185890"/>
                  </a:cubicBezTo>
                  <a:cubicBezTo>
                    <a:pt x="-1298" y="206305"/>
                    <a:pt x="6456" y="215160"/>
                    <a:pt x="14763" y="229672"/>
                  </a:cubicBezTo>
                  <a:cubicBezTo>
                    <a:pt x="26929" y="251005"/>
                    <a:pt x="37311" y="262802"/>
                    <a:pt x="50800" y="28309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0863EAFC-BA75-514D-AD70-FC7624EEE49A}"/>
                </a:ext>
              </a:extLst>
            </p:cNvPr>
            <p:cNvSpPr/>
            <p:nvPr/>
          </p:nvSpPr>
          <p:spPr>
            <a:xfrm>
              <a:off x="6606499" y="3730743"/>
              <a:ext cx="113463" cy="154274"/>
            </a:xfrm>
            <a:custGeom>
              <a:avLst/>
              <a:gdLst>
                <a:gd name="connsiteX0" fmla="*/ 1142 w 41641"/>
                <a:gd name="connsiteY0" fmla="*/ 43770 h 56619"/>
                <a:gd name="connsiteX1" fmla="*/ 7516 w 41641"/>
                <a:gd name="connsiteY1" fmla="*/ 41641 h 56619"/>
                <a:gd name="connsiteX2" fmla="*/ 2203 w 41641"/>
                <a:gd name="connsiteY2" fmla="*/ 56607 h 56619"/>
                <a:gd name="connsiteX3" fmla="*/ 41422 w 41641"/>
                <a:gd name="connsiteY3" fmla="*/ 27763 h 56619"/>
                <a:gd name="connsiteX4" fmla="*/ 41422 w 41641"/>
                <a:gd name="connsiteY4" fmla="*/ -12 h 56619"/>
                <a:gd name="connsiteX5" fmla="*/ 81 w 41641"/>
                <a:gd name="connsiteY5" fmla="*/ 33108 h 56619"/>
                <a:gd name="connsiteX6" fmla="*/ 1142 w 41641"/>
                <a:gd name="connsiteY6" fmla="*/ 43770 h 5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41" h="56619">
                  <a:moveTo>
                    <a:pt x="1142" y="43770"/>
                  </a:moveTo>
                  <a:cubicBezTo>
                    <a:pt x="2043" y="46664"/>
                    <a:pt x="6615" y="38784"/>
                    <a:pt x="7516" y="41641"/>
                  </a:cubicBezTo>
                  <a:cubicBezTo>
                    <a:pt x="1011" y="43770"/>
                    <a:pt x="832" y="48490"/>
                    <a:pt x="2203" y="56607"/>
                  </a:cubicBezTo>
                  <a:cubicBezTo>
                    <a:pt x="16133" y="47856"/>
                    <a:pt x="27670" y="36693"/>
                    <a:pt x="41422" y="27763"/>
                  </a:cubicBezTo>
                  <a:lnTo>
                    <a:pt x="41422" y="-12"/>
                  </a:lnTo>
                  <a:cubicBezTo>
                    <a:pt x="26365" y="9713"/>
                    <a:pt x="12575" y="20753"/>
                    <a:pt x="81" y="33108"/>
                  </a:cubicBezTo>
                  <a:cubicBezTo>
                    <a:pt x="-548" y="33486"/>
                    <a:pt x="-191" y="41868"/>
                    <a:pt x="1142" y="43770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20" name="Graphic 177">
            <a:extLst>
              <a:ext uri="{FF2B5EF4-FFF2-40B4-BE49-F238E27FC236}">
                <a16:creationId xmlns:a16="http://schemas.microsoft.com/office/drawing/2014/main" id="{D571AED5-C656-4161-8550-D70BF7CBDF11}"/>
              </a:ext>
            </a:extLst>
          </p:cNvPr>
          <p:cNvGrpSpPr/>
          <p:nvPr/>
        </p:nvGrpSpPr>
        <p:grpSpPr>
          <a:xfrm>
            <a:off x="3845039" y="2125283"/>
            <a:ext cx="537095" cy="896725"/>
            <a:chOff x="4990387" y="1748539"/>
            <a:chExt cx="1648380" cy="2630334"/>
          </a:xfrm>
          <a:solidFill>
            <a:schemeClr val="bg1"/>
          </a:solidFill>
        </p:grpSpPr>
        <p:sp>
          <p:nvSpPr>
            <p:cNvPr id="621" name="Freeform 156">
              <a:extLst>
                <a:ext uri="{FF2B5EF4-FFF2-40B4-BE49-F238E27FC236}">
                  <a16:creationId xmlns:a16="http://schemas.microsoft.com/office/drawing/2014/main" id="{EFDB7CF8-73AB-4E3A-919B-561C320CCCDC}"/>
                </a:ext>
              </a:extLst>
            </p:cNvPr>
            <p:cNvSpPr/>
            <p:nvPr/>
          </p:nvSpPr>
          <p:spPr>
            <a:xfrm rot="-1917689">
              <a:off x="5846942" y="3093935"/>
              <a:ext cx="12114" cy="34638"/>
            </a:xfrm>
            <a:custGeom>
              <a:avLst/>
              <a:gdLst>
                <a:gd name="connsiteX0" fmla="*/ 7272 w 12114"/>
                <a:gd name="connsiteY0" fmla="*/ 34535 h 34638"/>
                <a:gd name="connsiteX1" fmla="*/ 1768 w 12114"/>
                <a:gd name="connsiteY1" fmla="*/ -103 h 34638"/>
                <a:gd name="connsiteX2" fmla="*/ 7272 w 12114"/>
                <a:gd name="connsiteY2" fmla="*/ 34535 h 3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14" h="34638">
                  <a:moveTo>
                    <a:pt x="7272" y="34535"/>
                  </a:moveTo>
                  <a:cubicBezTo>
                    <a:pt x="19236" y="19985"/>
                    <a:pt x="5644" y="11023"/>
                    <a:pt x="1768" y="-103"/>
                  </a:cubicBezTo>
                  <a:cubicBezTo>
                    <a:pt x="-1798" y="12645"/>
                    <a:pt x="-67" y="24234"/>
                    <a:pt x="7272" y="3453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2" name="Freeform 157">
              <a:extLst>
                <a:ext uri="{FF2B5EF4-FFF2-40B4-BE49-F238E27FC236}">
                  <a16:creationId xmlns:a16="http://schemas.microsoft.com/office/drawing/2014/main" id="{6A287C21-4A94-4154-9DD0-F9521A54F668}"/>
                </a:ext>
              </a:extLst>
            </p:cNvPr>
            <p:cNvSpPr/>
            <p:nvPr/>
          </p:nvSpPr>
          <p:spPr>
            <a:xfrm rot="-1917689">
              <a:off x="5750093" y="1800622"/>
              <a:ext cx="30621" cy="81741"/>
            </a:xfrm>
            <a:custGeom>
              <a:avLst/>
              <a:gdLst>
                <a:gd name="connsiteX0" fmla="*/ -47 w 30621"/>
                <a:gd name="connsiteY0" fmla="*/ -109 h 81741"/>
                <a:gd name="connsiteX1" fmla="*/ 30574 w 30621"/>
                <a:gd name="connsiteY1" fmla="*/ 81633 h 81741"/>
                <a:gd name="connsiteX2" fmla="*/ -47 w 30621"/>
                <a:gd name="connsiteY2" fmla="*/ -109 h 8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21" h="81741">
                  <a:moveTo>
                    <a:pt x="-47" y="-109"/>
                  </a:moveTo>
                  <a:cubicBezTo>
                    <a:pt x="26594" y="20880"/>
                    <a:pt x="26336" y="69735"/>
                    <a:pt x="30574" y="81633"/>
                  </a:cubicBezTo>
                  <a:cubicBezTo>
                    <a:pt x="29463" y="53793"/>
                    <a:pt x="31426" y="14081"/>
                    <a:pt x="-47" y="-1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3" name="Freeform 158">
              <a:extLst>
                <a:ext uri="{FF2B5EF4-FFF2-40B4-BE49-F238E27FC236}">
                  <a16:creationId xmlns:a16="http://schemas.microsoft.com/office/drawing/2014/main" id="{870A95A6-467F-43BE-9C92-87A65F59F9E9}"/>
                </a:ext>
              </a:extLst>
            </p:cNvPr>
            <p:cNvSpPr/>
            <p:nvPr/>
          </p:nvSpPr>
          <p:spPr>
            <a:xfrm rot="-1917689">
              <a:off x="5446056" y="3054622"/>
              <a:ext cx="18631" cy="21864"/>
            </a:xfrm>
            <a:custGeom>
              <a:avLst/>
              <a:gdLst>
                <a:gd name="connsiteX0" fmla="*/ 9460 w 18631"/>
                <a:gd name="connsiteY0" fmla="*/ -95 h 21864"/>
                <a:gd name="connsiteX1" fmla="*/ -24 w 18631"/>
                <a:gd name="connsiteY1" fmla="*/ 14584 h 21864"/>
                <a:gd name="connsiteX2" fmla="*/ 5790 w 18631"/>
                <a:gd name="connsiteY2" fmla="*/ 21769 h 21864"/>
                <a:gd name="connsiteX3" fmla="*/ 18607 w 18631"/>
                <a:gd name="connsiteY3" fmla="*/ 12679 h 21864"/>
                <a:gd name="connsiteX4" fmla="*/ 9460 w 18631"/>
                <a:gd name="connsiteY4" fmla="*/ -95 h 2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1" h="21864">
                  <a:moveTo>
                    <a:pt x="9460" y="-95"/>
                  </a:moveTo>
                  <a:cubicBezTo>
                    <a:pt x="6281" y="4798"/>
                    <a:pt x="3154" y="9717"/>
                    <a:pt x="-24" y="14584"/>
                  </a:cubicBezTo>
                  <a:cubicBezTo>
                    <a:pt x="3439" y="16645"/>
                    <a:pt x="4679" y="19194"/>
                    <a:pt x="5790" y="21769"/>
                  </a:cubicBezTo>
                  <a:cubicBezTo>
                    <a:pt x="10390" y="20147"/>
                    <a:pt x="14007" y="14275"/>
                    <a:pt x="18607" y="12679"/>
                  </a:cubicBezTo>
                  <a:cubicBezTo>
                    <a:pt x="14602" y="8609"/>
                    <a:pt x="15868" y="3433"/>
                    <a:pt x="9460" y="-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4" name="Freeform 159">
              <a:extLst>
                <a:ext uri="{FF2B5EF4-FFF2-40B4-BE49-F238E27FC236}">
                  <a16:creationId xmlns:a16="http://schemas.microsoft.com/office/drawing/2014/main" id="{84BDC64D-6528-4DB8-9729-ECB36BADE077}"/>
                </a:ext>
              </a:extLst>
            </p:cNvPr>
            <p:cNvSpPr/>
            <p:nvPr/>
          </p:nvSpPr>
          <p:spPr>
            <a:xfrm rot="-1917689">
              <a:off x="5500118" y="2744212"/>
              <a:ext cx="21617" cy="19191"/>
            </a:xfrm>
            <a:custGeom>
              <a:avLst/>
              <a:gdLst>
                <a:gd name="connsiteX0" fmla="*/ 21573 w 21617"/>
                <a:gd name="connsiteY0" fmla="*/ -98 h 19191"/>
                <a:gd name="connsiteX1" fmla="*/ -30 w 21617"/>
                <a:gd name="connsiteY1" fmla="*/ 17234 h 19191"/>
                <a:gd name="connsiteX2" fmla="*/ 21573 w 21617"/>
                <a:gd name="connsiteY2" fmla="*/ -98 h 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17" h="19191">
                  <a:moveTo>
                    <a:pt x="21573" y="-98"/>
                  </a:moveTo>
                  <a:cubicBezTo>
                    <a:pt x="14131" y="4666"/>
                    <a:pt x="6378" y="7757"/>
                    <a:pt x="-30" y="17234"/>
                  </a:cubicBezTo>
                  <a:cubicBezTo>
                    <a:pt x="8988" y="25655"/>
                    <a:pt x="22089" y="2915"/>
                    <a:pt x="21573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5" name="Freeform 160">
              <a:extLst>
                <a:ext uri="{FF2B5EF4-FFF2-40B4-BE49-F238E27FC236}">
                  <a16:creationId xmlns:a16="http://schemas.microsoft.com/office/drawing/2014/main" id="{58E1C338-E85A-496F-B326-6E045CA6FE5F}"/>
                </a:ext>
              </a:extLst>
            </p:cNvPr>
            <p:cNvSpPr/>
            <p:nvPr/>
          </p:nvSpPr>
          <p:spPr>
            <a:xfrm rot="-1917689">
              <a:off x="5804793" y="3071917"/>
              <a:ext cx="15788" cy="24103"/>
            </a:xfrm>
            <a:custGeom>
              <a:avLst/>
              <a:gdLst>
                <a:gd name="connsiteX0" fmla="*/ -21 w 15788"/>
                <a:gd name="connsiteY0" fmla="*/ -21 h 24103"/>
                <a:gd name="connsiteX1" fmla="*/ 15767 w 15788"/>
                <a:gd name="connsiteY1" fmla="*/ 23878 h 24103"/>
                <a:gd name="connsiteX2" fmla="*/ -21 w 15788"/>
                <a:gd name="connsiteY2" fmla="*/ -21 h 2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88" h="24103">
                  <a:moveTo>
                    <a:pt x="-21" y="-21"/>
                  </a:moveTo>
                  <a:cubicBezTo>
                    <a:pt x="5121" y="6675"/>
                    <a:pt x="3364" y="25706"/>
                    <a:pt x="15767" y="23878"/>
                  </a:cubicBezTo>
                  <a:cubicBezTo>
                    <a:pt x="10289" y="17337"/>
                    <a:pt x="10392" y="-1489"/>
                    <a:pt x="-21" y="-2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6" name="Freeform 161">
              <a:extLst>
                <a:ext uri="{FF2B5EF4-FFF2-40B4-BE49-F238E27FC236}">
                  <a16:creationId xmlns:a16="http://schemas.microsoft.com/office/drawing/2014/main" id="{18E66E7A-B2AC-44E9-B6C1-DAE9D07AE17E}"/>
                </a:ext>
              </a:extLst>
            </p:cNvPr>
            <p:cNvSpPr/>
            <p:nvPr/>
          </p:nvSpPr>
          <p:spPr>
            <a:xfrm rot="-1917689">
              <a:off x="5673228" y="1831202"/>
              <a:ext cx="138556" cy="290473"/>
            </a:xfrm>
            <a:custGeom>
              <a:avLst/>
              <a:gdLst>
                <a:gd name="connsiteX0" fmla="*/ 59983 w 138556"/>
                <a:gd name="connsiteY0" fmla="*/ 134017 h 290473"/>
                <a:gd name="connsiteX1" fmla="*/ 72412 w 138556"/>
                <a:gd name="connsiteY1" fmla="*/ 103962 h 290473"/>
                <a:gd name="connsiteX2" fmla="*/ 28483 w 138556"/>
                <a:gd name="connsiteY2" fmla="*/ -108 h 290473"/>
                <a:gd name="connsiteX3" fmla="*/ -45 w 138556"/>
                <a:gd name="connsiteY3" fmla="*/ 33501 h 290473"/>
                <a:gd name="connsiteX4" fmla="*/ 15046 w 138556"/>
                <a:gd name="connsiteY4" fmla="*/ 63838 h 290473"/>
                <a:gd name="connsiteX5" fmla="*/ 28509 w 138556"/>
                <a:gd name="connsiteY5" fmla="*/ 48309 h 290473"/>
                <a:gd name="connsiteX6" fmla="*/ 15925 w 138556"/>
                <a:gd name="connsiteY6" fmla="*/ 67856 h 290473"/>
                <a:gd name="connsiteX7" fmla="*/ 115411 w 138556"/>
                <a:gd name="connsiteY7" fmla="*/ 290366 h 290473"/>
                <a:gd name="connsiteX8" fmla="*/ 138512 w 138556"/>
                <a:gd name="connsiteY8" fmla="*/ 270613 h 290473"/>
                <a:gd name="connsiteX9" fmla="*/ 74143 w 138556"/>
                <a:gd name="connsiteY9" fmla="*/ 111997 h 290473"/>
                <a:gd name="connsiteX10" fmla="*/ 59983 w 138556"/>
                <a:gd name="connsiteY10" fmla="*/ 134017 h 2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556" h="290473">
                  <a:moveTo>
                    <a:pt x="59983" y="134017"/>
                  </a:moveTo>
                  <a:cubicBezTo>
                    <a:pt x="58820" y="125132"/>
                    <a:pt x="64376" y="114856"/>
                    <a:pt x="72412" y="103962"/>
                  </a:cubicBezTo>
                  <a:cubicBezTo>
                    <a:pt x="58872" y="68989"/>
                    <a:pt x="43781" y="34428"/>
                    <a:pt x="28483" y="-108"/>
                  </a:cubicBezTo>
                  <a:cubicBezTo>
                    <a:pt x="18121" y="7335"/>
                    <a:pt x="8612" y="18435"/>
                    <a:pt x="-45" y="33501"/>
                  </a:cubicBezTo>
                  <a:cubicBezTo>
                    <a:pt x="6700" y="43184"/>
                    <a:pt x="8224" y="54104"/>
                    <a:pt x="15046" y="63838"/>
                  </a:cubicBezTo>
                  <a:cubicBezTo>
                    <a:pt x="19749" y="59718"/>
                    <a:pt x="22385" y="45811"/>
                    <a:pt x="28509" y="48309"/>
                  </a:cubicBezTo>
                  <a:cubicBezTo>
                    <a:pt x="24323" y="54799"/>
                    <a:pt x="20111" y="61366"/>
                    <a:pt x="15925" y="67856"/>
                  </a:cubicBezTo>
                  <a:cubicBezTo>
                    <a:pt x="49828" y="141897"/>
                    <a:pt x="77425" y="217303"/>
                    <a:pt x="115411" y="290366"/>
                  </a:cubicBezTo>
                  <a:cubicBezTo>
                    <a:pt x="122698" y="281893"/>
                    <a:pt x="131819" y="281687"/>
                    <a:pt x="138512" y="270613"/>
                  </a:cubicBezTo>
                  <a:cubicBezTo>
                    <a:pt x="120475" y="216994"/>
                    <a:pt x="99054" y="164122"/>
                    <a:pt x="74143" y="111997"/>
                  </a:cubicBezTo>
                  <a:cubicBezTo>
                    <a:pt x="66546" y="118745"/>
                    <a:pt x="70991" y="133579"/>
                    <a:pt x="59983" y="13401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7" name="Freeform 162">
              <a:extLst>
                <a:ext uri="{FF2B5EF4-FFF2-40B4-BE49-F238E27FC236}">
                  <a16:creationId xmlns:a16="http://schemas.microsoft.com/office/drawing/2014/main" id="{AB82C71A-9D7F-4D0C-A141-F2CD468CA8D4}"/>
                </a:ext>
              </a:extLst>
            </p:cNvPr>
            <p:cNvSpPr/>
            <p:nvPr/>
          </p:nvSpPr>
          <p:spPr>
            <a:xfrm rot="-1917689">
              <a:off x="5637861" y="1895610"/>
              <a:ext cx="163883" cy="281205"/>
            </a:xfrm>
            <a:custGeom>
              <a:avLst/>
              <a:gdLst>
                <a:gd name="connsiteX0" fmla="*/ 33578 w 163883"/>
                <a:gd name="connsiteY0" fmla="*/ 171283 h 281205"/>
                <a:gd name="connsiteX1" fmla="*/ 59005 w 163883"/>
                <a:gd name="connsiteY1" fmla="*/ 228971 h 281205"/>
                <a:gd name="connsiteX2" fmla="*/ 59884 w 163883"/>
                <a:gd name="connsiteY2" fmla="*/ 233014 h 281205"/>
                <a:gd name="connsiteX3" fmla="*/ 32958 w 163883"/>
                <a:gd name="connsiteY3" fmla="*/ 177747 h 281205"/>
                <a:gd name="connsiteX4" fmla="*/ 33578 w 163883"/>
                <a:gd name="connsiteY4" fmla="*/ 171283 h 281205"/>
                <a:gd name="connsiteX5" fmla="*/ 114536 w 163883"/>
                <a:gd name="connsiteY5" fmla="*/ 212617 h 281205"/>
                <a:gd name="connsiteX6" fmla="*/ 99316 w 163883"/>
                <a:gd name="connsiteY6" fmla="*/ 220189 h 281205"/>
                <a:gd name="connsiteX7" fmla="*/ 114536 w 163883"/>
                <a:gd name="connsiteY7" fmla="*/ 212617 h 281205"/>
                <a:gd name="connsiteX8" fmla="*/ 163840 w 163883"/>
                <a:gd name="connsiteY8" fmla="*/ 254518 h 281205"/>
                <a:gd name="connsiteX9" fmla="*/ 57325 w 163883"/>
                <a:gd name="connsiteY9" fmla="*/ -107 h 281205"/>
                <a:gd name="connsiteX10" fmla="*/ 14792 w 163883"/>
                <a:gd name="connsiteY10" fmla="*/ 249058 h 281205"/>
                <a:gd name="connsiteX11" fmla="*/ 163840 w 163883"/>
                <a:gd name="connsiteY11" fmla="*/ 254518 h 2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883" h="281205">
                  <a:moveTo>
                    <a:pt x="33578" y="171283"/>
                  </a:moveTo>
                  <a:cubicBezTo>
                    <a:pt x="39030" y="191216"/>
                    <a:pt x="42932" y="211433"/>
                    <a:pt x="59005" y="228971"/>
                  </a:cubicBezTo>
                  <a:cubicBezTo>
                    <a:pt x="63760" y="231057"/>
                    <a:pt x="62494" y="234508"/>
                    <a:pt x="59884" y="233014"/>
                  </a:cubicBezTo>
                  <a:cubicBezTo>
                    <a:pt x="40994" y="216712"/>
                    <a:pt x="34508" y="197809"/>
                    <a:pt x="32958" y="177747"/>
                  </a:cubicBezTo>
                  <a:cubicBezTo>
                    <a:pt x="30581" y="176202"/>
                    <a:pt x="32984" y="173601"/>
                    <a:pt x="33578" y="171283"/>
                  </a:cubicBezTo>
                  <a:close/>
                  <a:moveTo>
                    <a:pt x="114536" y="212617"/>
                  </a:moveTo>
                  <a:cubicBezTo>
                    <a:pt x="110738" y="221090"/>
                    <a:pt x="103735" y="214883"/>
                    <a:pt x="99316" y="220189"/>
                  </a:cubicBezTo>
                  <a:cubicBezTo>
                    <a:pt x="95569" y="214729"/>
                    <a:pt x="108877" y="207029"/>
                    <a:pt x="114536" y="212617"/>
                  </a:cubicBezTo>
                  <a:close/>
                  <a:moveTo>
                    <a:pt x="163840" y="254518"/>
                  </a:moveTo>
                  <a:cubicBezTo>
                    <a:pt x="133684" y="168450"/>
                    <a:pt x="91719" y="84983"/>
                    <a:pt x="57325" y="-107"/>
                  </a:cubicBezTo>
                  <a:cubicBezTo>
                    <a:pt x="2259" y="52070"/>
                    <a:pt x="-15855" y="210660"/>
                    <a:pt x="14792" y="249058"/>
                  </a:cubicBezTo>
                  <a:cubicBezTo>
                    <a:pt x="56990" y="302059"/>
                    <a:pt x="120531" y="278675"/>
                    <a:pt x="163840" y="25451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8" name="Freeform 163">
              <a:extLst>
                <a:ext uri="{FF2B5EF4-FFF2-40B4-BE49-F238E27FC236}">
                  <a16:creationId xmlns:a16="http://schemas.microsoft.com/office/drawing/2014/main" id="{EB225BD8-2092-4D8B-939C-DB8FF4877768}"/>
                </a:ext>
              </a:extLst>
            </p:cNvPr>
            <p:cNvSpPr/>
            <p:nvPr/>
          </p:nvSpPr>
          <p:spPr>
            <a:xfrm rot="-1917689">
              <a:off x="5622252" y="2299690"/>
              <a:ext cx="34186" cy="45750"/>
            </a:xfrm>
            <a:custGeom>
              <a:avLst/>
              <a:gdLst>
                <a:gd name="connsiteX0" fmla="*/ 34149 w 34186"/>
                <a:gd name="connsiteY0" fmla="*/ 13146 h 45750"/>
                <a:gd name="connsiteX1" fmla="*/ -38 w 34186"/>
                <a:gd name="connsiteY1" fmla="*/ 1660 h 45750"/>
                <a:gd name="connsiteX2" fmla="*/ 20169 w 34186"/>
                <a:gd name="connsiteY2" fmla="*/ 45647 h 45750"/>
                <a:gd name="connsiteX3" fmla="*/ 34149 w 34186"/>
                <a:gd name="connsiteY3" fmla="*/ 13146 h 4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86" h="45750">
                  <a:moveTo>
                    <a:pt x="34149" y="13146"/>
                  </a:moveTo>
                  <a:cubicBezTo>
                    <a:pt x="22443" y="7789"/>
                    <a:pt x="9109" y="-4701"/>
                    <a:pt x="-38" y="1660"/>
                  </a:cubicBezTo>
                  <a:cubicBezTo>
                    <a:pt x="10169" y="15567"/>
                    <a:pt x="11125" y="31534"/>
                    <a:pt x="20169" y="45647"/>
                  </a:cubicBezTo>
                  <a:cubicBezTo>
                    <a:pt x="26836" y="34367"/>
                    <a:pt x="31668" y="23473"/>
                    <a:pt x="34149" y="1314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9" name="Freeform 164">
              <a:extLst>
                <a:ext uri="{FF2B5EF4-FFF2-40B4-BE49-F238E27FC236}">
                  <a16:creationId xmlns:a16="http://schemas.microsoft.com/office/drawing/2014/main" id="{D702CCDE-1189-4800-88A6-1F2CDBE8A989}"/>
                </a:ext>
              </a:extLst>
            </p:cNvPr>
            <p:cNvSpPr/>
            <p:nvPr/>
          </p:nvSpPr>
          <p:spPr>
            <a:xfrm rot="-1917689">
              <a:off x="5598406" y="2289163"/>
              <a:ext cx="41249" cy="96910"/>
            </a:xfrm>
            <a:custGeom>
              <a:avLst/>
              <a:gdLst>
                <a:gd name="connsiteX0" fmla="*/ -38 w 41249"/>
                <a:gd name="connsiteY0" fmla="*/ -103 h 96910"/>
                <a:gd name="connsiteX1" fmla="*/ 38103 w 41249"/>
                <a:gd name="connsiteY1" fmla="*/ 96807 h 96910"/>
                <a:gd name="connsiteX2" fmla="*/ -38 w 41249"/>
                <a:gd name="connsiteY2" fmla="*/ -103 h 9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249" h="96910">
                  <a:moveTo>
                    <a:pt x="-38" y="-103"/>
                  </a:moveTo>
                  <a:cubicBezTo>
                    <a:pt x="7404" y="33325"/>
                    <a:pt x="22934" y="65028"/>
                    <a:pt x="38103" y="96807"/>
                  </a:cubicBezTo>
                  <a:cubicBezTo>
                    <a:pt x="48103" y="59542"/>
                    <a:pt x="33606" y="27634"/>
                    <a:pt x="-38" y="-1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0" name="Freeform 165">
              <a:extLst>
                <a:ext uri="{FF2B5EF4-FFF2-40B4-BE49-F238E27FC236}">
                  <a16:creationId xmlns:a16="http://schemas.microsoft.com/office/drawing/2014/main" id="{899D716F-1761-4C00-BE05-D5BC326B5A7C}"/>
                </a:ext>
              </a:extLst>
            </p:cNvPr>
            <p:cNvSpPr/>
            <p:nvPr/>
          </p:nvSpPr>
          <p:spPr>
            <a:xfrm rot="-1917689">
              <a:off x="5583680" y="2288598"/>
              <a:ext cx="58657" cy="140407"/>
            </a:xfrm>
            <a:custGeom>
              <a:avLst/>
              <a:gdLst>
                <a:gd name="connsiteX0" fmla="*/ 50067 w 58657"/>
                <a:gd name="connsiteY0" fmla="*/ 140305 h 140407"/>
                <a:gd name="connsiteX1" fmla="*/ 58620 w 58657"/>
                <a:gd name="connsiteY1" fmla="*/ 121608 h 140407"/>
                <a:gd name="connsiteX2" fmla="*/ 8696 w 58657"/>
                <a:gd name="connsiteY2" fmla="*/ -103 h 140407"/>
                <a:gd name="connsiteX3" fmla="*/ -38 w 58657"/>
                <a:gd name="connsiteY3" fmla="*/ 8087 h 140407"/>
                <a:gd name="connsiteX4" fmla="*/ 50067 w 58657"/>
                <a:gd name="connsiteY4" fmla="*/ 140305 h 14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57" h="140407">
                  <a:moveTo>
                    <a:pt x="50067" y="140305"/>
                  </a:moveTo>
                  <a:cubicBezTo>
                    <a:pt x="52987" y="134099"/>
                    <a:pt x="52134" y="128639"/>
                    <a:pt x="58620" y="121608"/>
                  </a:cubicBezTo>
                  <a:cubicBezTo>
                    <a:pt x="42082" y="81021"/>
                    <a:pt x="28749" y="39712"/>
                    <a:pt x="8696" y="-103"/>
                  </a:cubicBezTo>
                  <a:cubicBezTo>
                    <a:pt x="5802" y="2653"/>
                    <a:pt x="2236" y="2318"/>
                    <a:pt x="-38" y="8087"/>
                  </a:cubicBezTo>
                  <a:cubicBezTo>
                    <a:pt x="13193" y="52949"/>
                    <a:pt x="34692" y="95906"/>
                    <a:pt x="50067" y="1403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1" name="Freeform 166">
              <a:extLst>
                <a:ext uri="{FF2B5EF4-FFF2-40B4-BE49-F238E27FC236}">
                  <a16:creationId xmlns:a16="http://schemas.microsoft.com/office/drawing/2014/main" id="{F4BE9674-6CE1-465F-810D-21C4972CDB1C}"/>
                </a:ext>
              </a:extLst>
            </p:cNvPr>
            <p:cNvSpPr/>
            <p:nvPr/>
          </p:nvSpPr>
          <p:spPr>
            <a:xfrm rot="-1917689">
              <a:off x="5715833" y="2310043"/>
              <a:ext cx="70828" cy="68150"/>
            </a:xfrm>
            <a:custGeom>
              <a:avLst/>
              <a:gdLst>
                <a:gd name="connsiteX0" fmla="*/ 35494 w 70828"/>
                <a:gd name="connsiteY0" fmla="*/ -106 h 68150"/>
                <a:gd name="connsiteX1" fmla="*/ -37 w 70828"/>
                <a:gd name="connsiteY1" fmla="*/ 49702 h 68150"/>
                <a:gd name="connsiteX2" fmla="*/ 58569 w 70828"/>
                <a:gd name="connsiteY2" fmla="*/ 66441 h 68150"/>
                <a:gd name="connsiteX3" fmla="*/ 70792 w 70828"/>
                <a:gd name="connsiteY3" fmla="*/ 25931 h 68150"/>
                <a:gd name="connsiteX4" fmla="*/ 35494 w 70828"/>
                <a:gd name="connsiteY4" fmla="*/ -106 h 6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28" h="68150">
                  <a:moveTo>
                    <a:pt x="35494" y="-106"/>
                  </a:moveTo>
                  <a:cubicBezTo>
                    <a:pt x="23245" y="13389"/>
                    <a:pt x="4666" y="32292"/>
                    <a:pt x="-37" y="49702"/>
                  </a:cubicBezTo>
                  <a:cubicBezTo>
                    <a:pt x="12651" y="57428"/>
                    <a:pt x="42316" y="73086"/>
                    <a:pt x="58569" y="66441"/>
                  </a:cubicBezTo>
                  <a:cubicBezTo>
                    <a:pt x="63014" y="52818"/>
                    <a:pt x="68854" y="38937"/>
                    <a:pt x="70792" y="25931"/>
                  </a:cubicBezTo>
                  <a:cubicBezTo>
                    <a:pt x="65055" y="16634"/>
                    <a:pt x="49602" y="616"/>
                    <a:pt x="35494" y="-10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2" name="Freeform 167">
              <a:extLst>
                <a:ext uri="{FF2B5EF4-FFF2-40B4-BE49-F238E27FC236}">
                  <a16:creationId xmlns:a16="http://schemas.microsoft.com/office/drawing/2014/main" id="{2E779467-ACD6-4BC3-9C06-64D9EA2145FD}"/>
                </a:ext>
              </a:extLst>
            </p:cNvPr>
            <p:cNvSpPr/>
            <p:nvPr/>
          </p:nvSpPr>
          <p:spPr>
            <a:xfrm rot="-1917689">
              <a:off x="5556386" y="2306445"/>
              <a:ext cx="89847" cy="172863"/>
            </a:xfrm>
            <a:custGeom>
              <a:avLst/>
              <a:gdLst>
                <a:gd name="connsiteX0" fmla="*/ 34718 w 89847"/>
                <a:gd name="connsiteY0" fmla="*/ 47754 h 172863"/>
                <a:gd name="connsiteX1" fmla="*/ 47897 w 89847"/>
                <a:gd name="connsiteY1" fmla="*/ 59601 h 172863"/>
                <a:gd name="connsiteX2" fmla="*/ 34718 w 89847"/>
                <a:gd name="connsiteY2" fmla="*/ 47754 h 172863"/>
                <a:gd name="connsiteX3" fmla="*/ -37 w 89847"/>
                <a:gd name="connsiteY3" fmla="*/ 4771 h 172863"/>
                <a:gd name="connsiteX4" fmla="*/ 78983 w 89847"/>
                <a:gd name="connsiteY4" fmla="*/ 172761 h 172863"/>
                <a:gd name="connsiteX5" fmla="*/ 89810 w 89847"/>
                <a:gd name="connsiteY5" fmla="*/ 145153 h 172863"/>
                <a:gd name="connsiteX6" fmla="*/ 30584 w 89847"/>
                <a:gd name="connsiteY6" fmla="*/ 187 h 172863"/>
                <a:gd name="connsiteX7" fmla="*/ -37 w 89847"/>
                <a:gd name="connsiteY7" fmla="*/ 4771 h 17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847" h="172863">
                  <a:moveTo>
                    <a:pt x="34718" y="47754"/>
                  </a:moveTo>
                  <a:cubicBezTo>
                    <a:pt x="43272" y="45642"/>
                    <a:pt x="45882" y="54167"/>
                    <a:pt x="47897" y="59601"/>
                  </a:cubicBezTo>
                  <a:cubicBezTo>
                    <a:pt x="45339" y="63283"/>
                    <a:pt x="26140" y="53265"/>
                    <a:pt x="34718" y="47754"/>
                  </a:cubicBezTo>
                  <a:close/>
                  <a:moveTo>
                    <a:pt x="-37" y="4771"/>
                  </a:moveTo>
                  <a:cubicBezTo>
                    <a:pt x="28439" y="60296"/>
                    <a:pt x="52419" y="116799"/>
                    <a:pt x="78983" y="172761"/>
                  </a:cubicBezTo>
                  <a:cubicBezTo>
                    <a:pt x="86167" y="162820"/>
                    <a:pt x="85392" y="154554"/>
                    <a:pt x="89810" y="145153"/>
                  </a:cubicBezTo>
                  <a:cubicBezTo>
                    <a:pt x="68983" y="97072"/>
                    <a:pt x="55830" y="47342"/>
                    <a:pt x="30584" y="187"/>
                  </a:cubicBezTo>
                  <a:cubicBezTo>
                    <a:pt x="20868" y="4076"/>
                    <a:pt x="8284" y="-5350"/>
                    <a:pt x="-37" y="477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3" name="Freeform 168">
              <a:extLst>
                <a:ext uri="{FF2B5EF4-FFF2-40B4-BE49-F238E27FC236}">
                  <a16:creationId xmlns:a16="http://schemas.microsoft.com/office/drawing/2014/main" id="{955ECB53-3871-4862-864A-2C53A0D2B64A}"/>
                </a:ext>
              </a:extLst>
            </p:cNvPr>
            <p:cNvSpPr/>
            <p:nvPr/>
          </p:nvSpPr>
          <p:spPr>
            <a:xfrm rot="-1917689">
              <a:off x="5751954" y="2396151"/>
              <a:ext cx="22043" cy="49781"/>
            </a:xfrm>
            <a:custGeom>
              <a:avLst/>
              <a:gdLst>
                <a:gd name="connsiteX0" fmla="*/ 22008 w 22043"/>
                <a:gd name="connsiteY0" fmla="*/ 20472 h 49781"/>
                <a:gd name="connsiteX1" fmla="*/ 587 w 22043"/>
                <a:gd name="connsiteY1" fmla="*/ -105 h 49781"/>
                <a:gd name="connsiteX2" fmla="*/ 13610 w 22043"/>
                <a:gd name="connsiteY2" fmla="*/ 49676 h 49781"/>
                <a:gd name="connsiteX3" fmla="*/ 22008 w 22043"/>
                <a:gd name="connsiteY3" fmla="*/ 20472 h 4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43" h="49781">
                  <a:moveTo>
                    <a:pt x="22008" y="20472"/>
                  </a:moveTo>
                  <a:cubicBezTo>
                    <a:pt x="13843" y="13801"/>
                    <a:pt x="13042" y="5586"/>
                    <a:pt x="587" y="-105"/>
                  </a:cubicBezTo>
                  <a:cubicBezTo>
                    <a:pt x="-2979" y="18231"/>
                    <a:pt x="9786" y="32936"/>
                    <a:pt x="13610" y="49676"/>
                  </a:cubicBezTo>
                  <a:cubicBezTo>
                    <a:pt x="20561" y="39040"/>
                    <a:pt x="16117" y="30876"/>
                    <a:pt x="22008" y="2047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4" name="Freeform 169">
              <a:extLst>
                <a:ext uri="{FF2B5EF4-FFF2-40B4-BE49-F238E27FC236}">
                  <a16:creationId xmlns:a16="http://schemas.microsoft.com/office/drawing/2014/main" id="{B2545BFA-AF26-4F54-8DE4-2FFA9E8FE20A}"/>
                </a:ext>
              </a:extLst>
            </p:cNvPr>
            <p:cNvSpPr/>
            <p:nvPr/>
          </p:nvSpPr>
          <p:spPr>
            <a:xfrm rot="-1917689">
              <a:off x="5751957" y="2410671"/>
              <a:ext cx="19656" cy="63353"/>
            </a:xfrm>
            <a:custGeom>
              <a:avLst/>
              <a:gdLst>
                <a:gd name="connsiteX0" fmla="*/ 19523 w 19656"/>
                <a:gd name="connsiteY0" fmla="*/ 63248 h 63353"/>
                <a:gd name="connsiteX1" fmla="*/ 1357 w 19656"/>
                <a:gd name="connsiteY1" fmla="*/ -105 h 63353"/>
                <a:gd name="connsiteX2" fmla="*/ 19523 w 19656"/>
                <a:gd name="connsiteY2" fmla="*/ 63248 h 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56" h="63353">
                  <a:moveTo>
                    <a:pt x="19523" y="63248"/>
                  </a:moveTo>
                  <a:cubicBezTo>
                    <a:pt x="20738" y="40533"/>
                    <a:pt x="10402" y="20343"/>
                    <a:pt x="1357" y="-105"/>
                  </a:cubicBezTo>
                  <a:cubicBezTo>
                    <a:pt x="-4922" y="23665"/>
                    <a:pt x="11616" y="42568"/>
                    <a:pt x="19523" y="632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Freeform 170">
              <a:extLst>
                <a:ext uri="{FF2B5EF4-FFF2-40B4-BE49-F238E27FC236}">
                  <a16:creationId xmlns:a16="http://schemas.microsoft.com/office/drawing/2014/main" id="{6C7720D7-CE2F-4C66-96D7-D44B0015830D}"/>
                </a:ext>
              </a:extLst>
            </p:cNvPr>
            <p:cNvSpPr/>
            <p:nvPr/>
          </p:nvSpPr>
          <p:spPr>
            <a:xfrm rot="-1917689">
              <a:off x="5746692" y="2429871"/>
              <a:ext cx="35126" cy="90909"/>
            </a:xfrm>
            <a:custGeom>
              <a:avLst/>
              <a:gdLst>
                <a:gd name="connsiteX0" fmla="*/ 10974 w 35126"/>
                <a:gd name="connsiteY0" fmla="*/ -105 h 90909"/>
                <a:gd name="connsiteX1" fmla="*/ -34 w 35126"/>
                <a:gd name="connsiteY1" fmla="*/ 17047 h 90909"/>
                <a:gd name="connsiteX2" fmla="*/ 28830 w 35126"/>
                <a:gd name="connsiteY2" fmla="*/ 90805 h 90909"/>
                <a:gd name="connsiteX3" fmla="*/ 10974 w 35126"/>
                <a:gd name="connsiteY3" fmla="*/ -105 h 9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26" h="90909">
                  <a:moveTo>
                    <a:pt x="10974" y="-105"/>
                  </a:moveTo>
                  <a:cubicBezTo>
                    <a:pt x="7330" y="5612"/>
                    <a:pt x="3661" y="11355"/>
                    <a:pt x="-34" y="17047"/>
                  </a:cubicBezTo>
                  <a:cubicBezTo>
                    <a:pt x="12421" y="41023"/>
                    <a:pt x="15987" y="66931"/>
                    <a:pt x="28830" y="90805"/>
                  </a:cubicBezTo>
                  <a:cubicBezTo>
                    <a:pt x="46970" y="55265"/>
                    <a:pt x="20922" y="29383"/>
                    <a:pt x="10974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6" name="Freeform 171">
              <a:extLst>
                <a:ext uri="{FF2B5EF4-FFF2-40B4-BE49-F238E27FC236}">
                  <a16:creationId xmlns:a16="http://schemas.microsoft.com/office/drawing/2014/main" id="{E411BB7C-D8DF-4CF0-B1B2-85041BCA4D80}"/>
                </a:ext>
              </a:extLst>
            </p:cNvPr>
            <p:cNvSpPr/>
            <p:nvPr/>
          </p:nvSpPr>
          <p:spPr>
            <a:xfrm rot="-1917689">
              <a:off x="5743303" y="2458407"/>
              <a:ext cx="37823" cy="94051"/>
            </a:xfrm>
            <a:custGeom>
              <a:avLst/>
              <a:gdLst>
                <a:gd name="connsiteX0" fmla="*/ 11905 w 37823"/>
                <a:gd name="connsiteY0" fmla="*/ -105 h 94051"/>
                <a:gd name="connsiteX1" fmla="*/ -34 w 37823"/>
                <a:gd name="connsiteY1" fmla="*/ 13081 h 94051"/>
                <a:gd name="connsiteX2" fmla="*/ 34644 w 37823"/>
                <a:gd name="connsiteY2" fmla="*/ 93947 h 94051"/>
                <a:gd name="connsiteX3" fmla="*/ 11905 w 37823"/>
                <a:gd name="connsiteY3" fmla="*/ -105 h 9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23" h="94051">
                  <a:moveTo>
                    <a:pt x="11905" y="-105"/>
                  </a:moveTo>
                  <a:cubicBezTo>
                    <a:pt x="8804" y="8548"/>
                    <a:pt x="3610" y="7286"/>
                    <a:pt x="-34" y="13081"/>
                  </a:cubicBezTo>
                  <a:cubicBezTo>
                    <a:pt x="12473" y="39839"/>
                    <a:pt x="20923" y="67472"/>
                    <a:pt x="34644" y="93947"/>
                  </a:cubicBezTo>
                  <a:cubicBezTo>
                    <a:pt x="46944" y="58278"/>
                    <a:pt x="19734" y="31237"/>
                    <a:pt x="11905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7" name="Freeform 172">
              <a:extLst>
                <a:ext uri="{FF2B5EF4-FFF2-40B4-BE49-F238E27FC236}">
                  <a16:creationId xmlns:a16="http://schemas.microsoft.com/office/drawing/2014/main" id="{3C46814C-084B-4334-A3F0-7F53FFB0EA8C}"/>
                </a:ext>
              </a:extLst>
            </p:cNvPr>
            <p:cNvSpPr/>
            <p:nvPr/>
          </p:nvSpPr>
          <p:spPr>
            <a:xfrm rot="-1917689">
              <a:off x="5747722" y="2484533"/>
              <a:ext cx="35820" cy="95313"/>
            </a:xfrm>
            <a:custGeom>
              <a:avLst/>
              <a:gdLst>
                <a:gd name="connsiteX0" fmla="*/ 35653 w 35820"/>
                <a:gd name="connsiteY0" fmla="*/ 95209 h 95313"/>
                <a:gd name="connsiteX1" fmla="*/ -33 w 35820"/>
                <a:gd name="connsiteY1" fmla="*/ -105 h 95313"/>
                <a:gd name="connsiteX2" fmla="*/ 35653 w 35820"/>
                <a:gd name="connsiteY2" fmla="*/ 95209 h 9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20" h="95313">
                  <a:moveTo>
                    <a:pt x="35653" y="95209"/>
                  </a:moveTo>
                  <a:cubicBezTo>
                    <a:pt x="37720" y="61703"/>
                    <a:pt x="15471" y="22584"/>
                    <a:pt x="-33" y="-105"/>
                  </a:cubicBezTo>
                  <a:cubicBezTo>
                    <a:pt x="2938" y="33581"/>
                    <a:pt x="24386" y="63326"/>
                    <a:pt x="35653" y="952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8" name="Freeform 173">
              <a:extLst>
                <a:ext uri="{FF2B5EF4-FFF2-40B4-BE49-F238E27FC236}">
                  <a16:creationId xmlns:a16="http://schemas.microsoft.com/office/drawing/2014/main" id="{CD3C8ECF-EBC2-4341-A51D-9630CDF988B2}"/>
                </a:ext>
              </a:extLst>
            </p:cNvPr>
            <p:cNvSpPr/>
            <p:nvPr/>
          </p:nvSpPr>
          <p:spPr>
            <a:xfrm rot="-1917689">
              <a:off x="5862367" y="2500713"/>
              <a:ext cx="61319" cy="150941"/>
            </a:xfrm>
            <a:custGeom>
              <a:avLst/>
              <a:gdLst>
                <a:gd name="connsiteX0" fmla="*/ 51856 w 61319"/>
                <a:gd name="connsiteY0" fmla="*/ 150834 h 150941"/>
                <a:gd name="connsiteX1" fmla="*/ 61288 w 61319"/>
                <a:gd name="connsiteY1" fmla="*/ 136181 h 150941"/>
                <a:gd name="connsiteX2" fmla="*/ 10279 w 61319"/>
                <a:gd name="connsiteY2" fmla="*/ -107 h 150941"/>
                <a:gd name="connsiteX3" fmla="*/ -31 w 61319"/>
                <a:gd name="connsiteY3" fmla="*/ 10581 h 150941"/>
                <a:gd name="connsiteX4" fmla="*/ 39169 w 61319"/>
                <a:gd name="connsiteY4" fmla="*/ 122042 h 150941"/>
                <a:gd name="connsiteX5" fmla="*/ 51856 w 61319"/>
                <a:gd name="connsiteY5" fmla="*/ 150834 h 15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19" h="150941">
                  <a:moveTo>
                    <a:pt x="51856" y="150834"/>
                  </a:moveTo>
                  <a:cubicBezTo>
                    <a:pt x="55009" y="145941"/>
                    <a:pt x="58135" y="141074"/>
                    <a:pt x="61288" y="136181"/>
                  </a:cubicBezTo>
                  <a:cubicBezTo>
                    <a:pt x="45241" y="91885"/>
                    <a:pt x="33380" y="35690"/>
                    <a:pt x="10279" y="-107"/>
                  </a:cubicBezTo>
                  <a:cubicBezTo>
                    <a:pt x="7462" y="6099"/>
                    <a:pt x="3870" y="9036"/>
                    <a:pt x="-31" y="10581"/>
                  </a:cubicBezTo>
                  <a:cubicBezTo>
                    <a:pt x="10021" y="45348"/>
                    <a:pt x="27850" y="87893"/>
                    <a:pt x="39169" y="122042"/>
                  </a:cubicBezTo>
                  <a:cubicBezTo>
                    <a:pt x="42786" y="132781"/>
                    <a:pt x="40538" y="150139"/>
                    <a:pt x="51856" y="15083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9" name="Freeform 174">
              <a:extLst>
                <a:ext uri="{FF2B5EF4-FFF2-40B4-BE49-F238E27FC236}">
                  <a16:creationId xmlns:a16="http://schemas.microsoft.com/office/drawing/2014/main" id="{27908E79-6F02-4F1C-861F-DE502A5F405E}"/>
                </a:ext>
              </a:extLst>
            </p:cNvPr>
            <p:cNvSpPr/>
            <p:nvPr/>
          </p:nvSpPr>
          <p:spPr>
            <a:xfrm rot="-1917689">
              <a:off x="5861367" y="2525953"/>
              <a:ext cx="55246" cy="155628"/>
            </a:xfrm>
            <a:custGeom>
              <a:avLst/>
              <a:gdLst>
                <a:gd name="connsiteX0" fmla="*/ 6274 w 55246"/>
                <a:gd name="connsiteY0" fmla="*/ -107 h 155628"/>
                <a:gd name="connsiteX1" fmla="*/ -31 w 55246"/>
                <a:gd name="connsiteY1" fmla="*/ 9705 h 155628"/>
                <a:gd name="connsiteX2" fmla="*/ 55216 w 55246"/>
                <a:gd name="connsiteY2" fmla="*/ 155521 h 155628"/>
                <a:gd name="connsiteX3" fmla="*/ 6274 w 55246"/>
                <a:gd name="connsiteY3" fmla="*/ -107 h 15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6" h="155628">
                  <a:moveTo>
                    <a:pt x="6274" y="-107"/>
                  </a:moveTo>
                  <a:cubicBezTo>
                    <a:pt x="4155" y="3138"/>
                    <a:pt x="2062" y="6409"/>
                    <a:pt x="-31" y="9705"/>
                  </a:cubicBezTo>
                  <a:cubicBezTo>
                    <a:pt x="21003" y="57710"/>
                    <a:pt x="36714" y="106899"/>
                    <a:pt x="55216" y="155521"/>
                  </a:cubicBezTo>
                  <a:cubicBezTo>
                    <a:pt x="47929" y="101645"/>
                    <a:pt x="25189" y="51168"/>
                    <a:pt x="6274" y="-10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0" name="Freeform 175">
              <a:extLst>
                <a:ext uri="{FF2B5EF4-FFF2-40B4-BE49-F238E27FC236}">
                  <a16:creationId xmlns:a16="http://schemas.microsoft.com/office/drawing/2014/main" id="{3FCDFC5C-F431-4BC7-BEA2-B4AED491BD76}"/>
                </a:ext>
              </a:extLst>
            </p:cNvPr>
            <p:cNvSpPr/>
            <p:nvPr/>
          </p:nvSpPr>
          <p:spPr>
            <a:xfrm rot="-1917689">
              <a:off x="6008260" y="2610868"/>
              <a:ext cx="57402" cy="175200"/>
            </a:xfrm>
            <a:custGeom>
              <a:avLst/>
              <a:gdLst>
                <a:gd name="connsiteX0" fmla="*/ 35348 w 57402"/>
                <a:gd name="connsiteY0" fmla="*/ 62420 h 175200"/>
                <a:gd name="connsiteX1" fmla="*/ 22427 w 57402"/>
                <a:gd name="connsiteY1" fmla="*/ 61055 h 175200"/>
                <a:gd name="connsiteX2" fmla="*/ 13280 w 57402"/>
                <a:gd name="connsiteY2" fmla="*/ -109 h 175200"/>
                <a:gd name="connsiteX3" fmla="*/ -28 w 57402"/>
                <a:gd name="connsiteY3" fmla="*/ 25927 h 175200"/>
                <a:gd name="connsiteX4" fmla="*/ 49586 w 57402"/>
                <a:gd name="connsiteY4" fmla="*/ 175092 h 175200"/>
                <a:gd name="connsiteX5" fmla="*/ 35348 w 57402"/>
                <a:gd name="connsiteY5" fmla="*/ 62420 h 17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02" h="175200">
                  <a:moveTo>
                    <a:pt x="35348" y="62420"/>
                  </a:moveTo>
                  <a:cubicBezTo>
                    <a:pt x="29456" y="54308"/>
                    <a:pt x="28422" y="69142"/>
                    <a:pt x="22427" y="61055"/>
                  </a:cubicBezTo>
                  <a:cubicBezTo>
                    <a:pt x="29921" y="38392"/>
                    <a:pt x="19404" y="19644"/>
                    <a:pt x="13280" y="-109"/>
                  </a:cubicBezTo>
                  <a:cubicBezTo>
                    <a:pt x="4313" y="9548"/>
                    <a:pt x="7052" y="16630"/>
                    <a:pt x="-28" y="25927"/>
                  </a:cubicBezTo>
                  <a:cubicBezTo>
                    <a:pt x="19869" y="74910"/>
                    <a:pt x="31110" y="125799"/>
                    <a:pt x="49586" y="175092"/>
                  </a:cubicBezTo>
                  <a:cubicBezTo>
                    <a:pt x="73411" y="131311"/>
                    <a:pt x="34934" y="101128"/>
                    <a:pt x="35348" y="624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1" name="Freeform 176">
              <a:extLst>
                <a:ext uri="{FF2B5EF4-FFF2-40B4-BE49-F238E27FC236}">
                  <a16:creationId xmlns:a16="http://schemas.microsoft.com/office/drawing/2014/main" id="{43CC84D3-F994-492D-812C-0A62D35EF1A8}"/>
                </a:ext>
              </a:extLst>
            </p:cNvPr>
            <p:cNvSpPr/>
            <p:nvPr/>
          </p:nvSpPr>
          <p:spPr>
            <a:xfrm rot="-1917689">
              <a:off x="5424791" y="2640998"/>
              <a:ext cx="138453" cy="219110"/>
            </a:xfrm>
            <a:custGeom>
              <a:avLst/>
              <a:gdLst>
                <a:gd name="connsiteX0" fmla="*/ 71005 w 138453"/>
                <a:gd name="connsiteY0" fmla="*/ 128875 h 219110"/>
                <a:gd name="connsiteX1" fmla="*/ 92608 w 138453"/>
                <a:gd name="connsiteY1" fmla="*/ 111543 h 219110"/>
                <a:gd name="connsiteX2" fmla="*/ 71005 w 138453"/>
                <a:gd name="connsiteY2" fmla="*/ 128875 h 219110"/>
                <a:gd name="connsiteX3" fmla="*/ 138423 w 138453"/>
                <a:gd name="connsiteY3" fmla="*/ 137348 h 219110"/>
                <a:gd name="connsiteX4" fmla="*/ 63873 w 138453"/>
                <a:gd name="connsiteY4" fmla="*/ -98 h 219110"/>
                <a:gd name="connsiteX5" fmla="*/ -30 w 138453"/>
                <a:gd name="connsiteY5" fmla="*/ 93851 h 219110"/>
                <a:gd name="connsiteX6" fmla="*/ 21572 w 138453"/>
                <a:gd name="connsiteY6" fmla="*/ 124858 h 219110"/>
                <a:gd name="connsiteX7" fmla="*/ 44493 w 138453"/>
                <a:gd name="connsiteY7" fmla="*/ 94598 h 219110"/>
                <a:gd name="connsiteX8" fmla="*/ 24906 w 138453"/>
                <a:gd name="connsiteY8" fmla="*/ 130472 h 219110"/>
                <a:gd name="connsiteX9" fmla="*/ 82349 w 138453"/>
                <a:gd name="connsiteY9" fmla="*/ 219013 h 219110"/>
                <a:gd name="connsiteX10" fmla="*/ 138423 w 138453"/>
                <a:gd name="connsiteY10" fmla="*/ 137348 h 21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453" h="219110">
                  <a:moveTo>
                    <a:pt x="71005" y="128875"/>
                  </a:moveTo>
                  <a:cubicBezTo>
                    <a:pt x="77414" y="119398"/>
                    <a:pt x="85166" y="116308"/>
                    <a:pt x="92608" y="111543"/>
                  </a:cubicBezTo>
                  <a:cubicBezTo>
                    <a:pt x="93125" y="114557"/>
                    <a:pt x="80024" y="137297"/>
                    <a:pt x="71005" y="128875"/>
                  </a:cubicBezTo>
                  <a:close/>
                  <a:moveTo>
                    <a:pt x="138423" y="137348"/>
                  </a:moveTo>
                  <a:cubicBezTo>
                    <a:pt x="112764" y="91687"/>
                    <a:pt x="94029" y="44533"/>
                    <a:pt x="63873" y="-98"/>
                  </a:cubicBezTo>
                  <a:cubicBezTo>
                    <a:pt x="41651" y="27046"/>
                    <a:pt x="21004" y="61221"/>
                    <a:pt x="-30" y="93851"/>
                  </a:cubicBezTo>
                  <a:cubicBezTo>
                    <a:pt x="6998" y="104255"/>
                    <a:pt x="13097" y="114788"/>
                    <a:pt x="21572" y="124858"/>
                  </a:cubicBezTo>
                  <a:cubicBezTo>
                    <a:pt x="29480" y="116050"/>
                    <a:pt x="35139" y="96761"/>
                    <a:pt x="44493" y="94598"/>
                  </a:cubicBezTo>
                  <a:cubicBezTo>
                    <a:pt x="35733" y="107088"/>
                    <a:pt x="28834" y="119115"/>
                    <a:pt x="24906" y="130472"/>
                  </a:cubicBezTo>
                  <a:cubicBezTo>
                    <a:pt x="43433" y="160114"/>
                    <a:pt x="58860" y="190452"/>
                    <a:pt x="82349" y="219013"/>
                  </a:cubicBezTo>
                  <a:cubicBezTo>
                    <a:pt x="100877" y="191096"/>
                    <a:pt x="118578" y="159445"/>
                    <a:pt x="138423" y="1373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2" name="Freeform 177">
              <a:extLst>
                <a:ext uri="{FF2B5EF4-FFF2-40B4-BE49-F238E27FC236}">
                  <a16:creationId xmlns:a16="http://schemas.microsoft.com/office/drawing/2014/main" id="{219EBB43-1370-49BA-B95E-62D464A662E9}"/>
                </a:ext>
              </a:extLst>
            </p:cNvPr>
            <p:cNvSpPr/>
            <p:nvPr/>
          </p:nvSpPr>
          <p:spPr>
            <a:xfrm rot="-1917689">
              <a:off x="5981341" y="2688688"/>
              <a:ext cx="49573" cy="111667"/>
            </a:xfrm>
            <a:custGeom>
              <a:avLst/>
              <a:gdLst>
                <a:gd name="connsiteX0" fmla="*/ 49547 w 49573"/>
                <a:gd name="connsiteY0" fmla="*/ 42308 h 111667"/>
                <a:gd name="connsiteX1" fmla="*/ 31794 w 49573"/>
                <a:gd name="connsiteY1" fmla="*/ -108 h 111667"/>
                <a:gd name="connsiteX2" fmla="*/ 11949 w 49573"/>
                <a:gd name="connsiteY2" fmla="*/ 111559 h 111667"/>
                <a:gd name="connsiteX3" fmla="*/ 49547 w 49573"/>
                <a:gd name="connsiteY3" fmla="*/ 42308 h 11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3" h="111667">
                  <a:moveTo>
                    <a:pt x="49547" y="42308"/>
                  </a:moveTo>
                  <a:cubicBezTo>
                    <a:pt x="42260" y="28478"/>
                    <a:pt x="42828" y="12897"/>
                    <a:pt x="31794" y="-108"/>
                  </a:cubicBezTo>
                  <a:cubicBezTo>
                    <a:pt x="13344" y="39732"/>
                    <a:pt x="-17019" y="82045"/>
                    <a:pt x="11949" y="111559"/>
                  </a:cubicBezTo>
                  <a:cubicBezTo>
                    <a:pt x="24765" y="88381"/>
                    <a:pt x="31975" y="66490"/>
                    <a:pt x="49547" y="423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3" name="Freeform 178">
              <a:extLst>
                <a:ext uri="{FF2B5EF4-FFF2-40B4-BE49-F238E27FC236}">
                  <a16:creationId xmlns:a16="http://schemas.microsoft.com/office/drawing/2014/main" id="{CCB5309C-3F1F-4C22-8239-6D30AF2630F1}"/>
                </a:ext>
              </a:extLst>
            </p:cNvPr>
            <p:cNvSpPr/>
            <p:nvPr/>
          </p:nvSpPr>
          <p:spPr>
            <a:xfrm rot="-1917689">
              <a:off x="5652202" y="2687059"/>
              <a:ext cx="234605" cy="458927"/>
            </a:xfrm>
            <a:custGeom>
              <a:avLst/>
              <a:gdLst>
                <a:gd name="connsiteX0" fmla="*/ 234581 w 234605"/>
                <a:gd name="connsiteY0" fmla="*/ 392020 h 458927"/>
                <a:gd name="connsiteX1" fmla="*/ 53542 w 234605"/>
                <a:gd name="connsiteY1" fmla="*/ -103 h 458927"/>
                <a:gd name="connsiteX2" fmla="*/ -25 w 234605"/>
                <a:gd name="connsiteY2" fmla="*/ 83133 h 458927"/>
                <a:gd name="connsiteX3" fmla="*/ 198533 w 234605"/>
                <a:gd name="connsiteY3" fmla="*/ 458824 h 458927"/>
                <a:gd name="connsiteX4" fmla="*/ 234581 w 234605"/>
                <a:gd name="connsiteY4" fmla="*/ 392020 h 4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05" h="458927">
                  <a:moveTo>
                    <a:pt x="234581" y="392020"/>
                  </a:moveTo>
                  <a:cubicBezTo>
                    <a:pt x="180367" y="259930"/>
                    <a:pt x="121270" y="129000"/>
                    <a:pt x="53542" y="-103"/>
                  </a:cubicBezTo>
                  <a:cubicBezTo>
                    <a:pt x="35660" y="27659"/>
                    <a:pt x="17831" y="55396"/>
                    <a:pt x="-25" y="83133"/>
                  </a:cubicBezTo>
                  <a:cubicBezTo>
                    <a:pt x="73724" y="206775"/>
                    <a:pt x="133338" y="333379"/>
                    <a:pt x="198533" y="458824"/>
                  </a:cubicBezTo>
                  <a:cubicBezTo>
                    <a:pt x="208895" y="436882"/>
                    <a:pt x="219748" y="414863"/>
                    <a:pt x="234581" y="3920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4" name="Freeform 179">
              <a:extLst>
                <a:ext uri="{FF2B5EF4-FFF2-40B4-BE49-F238E27FC236}">
                  <a16:creationId xmlns:a16="http://schemas.microsoft.com/office/drawing/2014/main" id="{ACD5DED6-16D0-42AE-A48A-A6DF9330C96F}"/>
                </a:ext>
              </a:extLst>
            </p:cNvPr>
            <p:cNvSpPr/>
            <p:nvPr/>
          </p:nvSpPr>
          <p:spPr>
            <a:xfrm rot="-1917689">
              <a:off x="5423845" y="2777213"/>
              <a:ext cx="40440" cy="60468"/>
            </a:xfrm>
            <a:custGeom>
              <a:avLst/>
              <a:gdLst>
                <a:gd name="connsiteX0" fmla="*/ 40411 w 40440"/>
                <a:gd name="connsiteY0" fmla="*/ 30988 h 60468"/>
                <a:gd name="connsiteX1" fmla="*/ 18860 w 40440"/>
                <a:gd name="connsiteY1" fmla="*/ -97 h 60468"/>
                <a:gd name="connsiteX2" fmla="*/ -29 w 40440"/>
                <a:gd name="connsiteY2" fmla="*/ 29262 h 60468"/>
                <a:gd name="connsiteX3" fmla="*/ 21547 w 40440"/>
                <a:gd name="connsiteY3" fmla="*/ 60372 h 60468"/>
                <a:gd name="connsiteX4" fmla="*/ 40411 w 40440"/>
                <a:gd name="connsiteY4" fmla="*/ 30988 h 6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0" h="60468">
                  <a:moveTo>
                    <a:pt x="40411" y="30988"/>
                  </a:moveTo>
                  <a:cubicBezTo>
                    <a:pt x="29971" y="21356"/>
                    <a:pt x="29351" y="9561"/>
                    <a:pt x="18860" y="-97"/>
                  </a:cubicBezTo>
                  <a:cubicBezTo>
                    <a:pt x="12555" y="9741"/>
                    <a:pt x="6276" y="19502"/>
                    <a:pt x="-29" y="29262"/>
                  </a:cubicBezTo>
                  <a:cubicBezTo>
                    <a:pt x="6973" y="39667"/>
                    <a:pt x="13072" y="50277"/>
                    <a:pt x="21547" y="60372"/>
                  </a:cubicBezTo>
                  <a:cubicBezTo>
                    <a:pt x="27827" y="50560"/>
                    <a:pt x="34132" y="40774"/>
                    <a:pt x="40411" y="3098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5" name="Freeform 180">
              <a:extLst>
                <a:ext uri="{FF2B5EF4-FFF2-40B4-BE49-F238E27FC236}">
                  <a16:creationId xmlns:a16="http://schemas.microsoft.com/office/drawing/2014/main" id="{E4ECEE2A-3F6D-4C14-A98C-8C0D1B7A8EFD}"/>
                </a:ext>
              </a:extLst>
            </p:cNvPr>
            <p:cNvSpPr/>
            <p:nvPr/>
          </p:nvSpPr>
          <p:spPr>
            <a:xfrm rot="-1917689">
              <a:off x="5477106" y="2781773"/>
              <a:ext cx="74782" cy="117899"/>
            </a:xfrm>
            <a:custGeom>
              <a:avLst/>
              <a:gdLst>
                <a:gd name="connsiteX0" fmla="*/ 74754 w 74782"/>
                <a:gd name="connsiteY0" fmla="*/ 90863 h 117899"/>
                <a:gd name="connsiteX1" fmla="*/ 18861 w 74782"/>
                <a:gd name="connsiteY1" fmla="*/ -98 h 117899"/>
                <a:gd name="connsiteX2" fmla="*/ -28 w 74782"/>
                <a:gd name="connsiteY2" fmla="*/ 29261 h 117899"/>
                <a:gd name="connsiteX3" fmla="*/ 57415 w 74782"/>
                <a:gd name="connsiteY3" fmla="*/ 117802 h 117899"/>
                <a:gd name="connsiteX4" fmla="*/ 74754 w 74782"/>
                <a:gd name="connsiteY4" fmla="*/ 90863 h 11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82" h="117899">
                  <a:moveTo>
                    <a:pt x="74754" y="90863"/>
                  </a:moveTo>
                  <a:cubicBezTo>
                    <a:pt x="57622" y="60243"/>
                    <a:pt x="36407" y="30446"/>
                    <a:pt x="18861" y="-98"/>
                  </a:cubicBezTo>
                  <a:cubicBezTo>
                    <a:pt x="12582" y="9689"/>
                    <a:pt x="6277" y="19501"/>
                    <a:pt x="-28" y="29261"/>
                  </a:cubicBezTo>
                  <a:cubicBezTo>
                    <a:pt x="20593" y="58440"/>
                    <a:pt x="34340" y="89164"/>
                    <a:pt x="57415" y="117802"/>
                  </a:cubicBezTo>
                  <a:cubicBezTo>
                    <a:pt x="63178" y="108839"/>
                    <a:pt x="68940" y="99851"/>
                    <a:pt x="74754" y="908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6" name="Freeform 181">
              <a:extLst>
                <a:ext uri="{FF2B5EF4-FFF2-40B4-BE49-F238E27FC236}">
                  <a16:creationId xmlns:a16="http://schemas.microsoft.com/office/drawing/2014/main" id="{45922A5D-6512-422E-A701-8D16700A2D80}"/>
                </a:ext>
              </a:extLst>
            </p:cNvPr>
            <p:cNvSpPr/>
            <p:nvPr/>
          </p:nvSpPr>
          <p:spPr>
            <a:xfrm rot="-1917689">
              <a:off x="5437816" y="2932768"/>
              <a:ext cx="98633" cy="162993"/>
            </a:xfrm>
            <a:custGeom>
              <a:avLst/>
              <a:gdLst>
                <a:gd name="connsiteX0" fmla="*/ 26720 w 98633"/>
                <a:gd name="connsiteY0" fmla="*/ -96 h 162993"/>
                <a:gd name="connsiteX1" fmla="*/ -25 w 98633"/>
                <a:gd name="connsiteY1" fmla="*/ 41521 h 162993"/>
                <a:gd name="connsiteX2" fmla="*/ 70933 w 98633"/>
                <a:gd name="connsiteY2" fmla="*/ 162897 h 162993"/>
                <a:gd name="connsiteX3" fmla="*/ 98608 w 98633"/>
                <a:gd name="connsiteY3" fmla="*/ 125272 h 162993"/>
                <a:gd name="connsiteX4" fmla="*/ 26720 w 98633"/>
                <a:gd name="connsiteY4" fmla="*/ -96 h 16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33" h="162993">
                  <a:moveTo>
                    <a:pt x="26720" y="-96"/>
                  </a:moveTo>
                  <a:cubicBezTo>
                    <a:pt x="17831" y="13759"/>
                    <a:pt x="8890" y="27640"/>
                    <a:pt x="-25" y="41521"/>
                  </a:cubicBezTo>
                  <a:cubicBezTo>
                    <a:pt x="22508" y="82212"/>
                    <a:pt x="45299" y="122825"/>
                    <a:pt x="70933" y="162897"/>
                  </a:cubicBezTo>
                  <a:cubicBezTo>
                    <a:pt x="79305" y="146209"/>
                    <a:pt x="90262" y="141934"/>
                    <a:pt x="98608" y="125272"/>
                  </a:cubicBezTo>
                  <a:cubicBezTo>
                    <a:pt x="73130" y="83757"/>
                    <a:pt x="53232" y="41109"/>
                    <a:pt x="26720" y="-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7" name="Freeform 182">
              <a:extLst>
                <a:ext uri="{FF2B5EF4-FFF2-40B4-BE49-F238E27FC236}">
                  <a16:creationId xmlns:a16="http://schemas.microsoft.com/office/drawing/2014/main" id="{09025E35-5D5B-4064-A2E5-0F6CEEA7283B}"/>
                </a:ext>
              </a:extLst>
            </p:cNvPr>
            <p:cNvSpPr/>
            <p:nvPr/>
          </p:nvSpPr>
          <p:spPr>
            <a:xfrm rot="-1917689">
              <a:off x="5363617" y="3012543"/>
              <a:ext cx="220677" cy="318982"/>
            </a:xfrm>
            <a:custGeom>
              <a:avLst/>
              <a:gdLst>
                <a:gd name="connsiteX0" fmla="*/ 147605 w 220677"/>
                <a:gd name="connsiteY0" fmla="*/ 70186 h 318982"/>
                <a:gd name="connsiteX1" fmla="*/ 141791 w 220677"/>
                <a:gd name="connsiteY1" fmla="*/ 63001 h 318982"/>
                <a:gd name="connsiteX2" fmla="*/ 151274 w 220677"/>
                <a:gd name="connsiteY2" fmla="*/ 48322 h 318982"/>
                <a:gd name="connsiteX3" fmla="*/ 160422 w 220677"/>
                <a:gd name="connsiteY3" fmla="*/ 61095 h 318982"/>
                <a:gd name="connsiteX4" fmla="*/ 147605 w 220677"/>
                <a:gd name="connsiteY4" fmla="*/ 70186 h 318982"/>
                <a:gd name="connsiteX5" fmla="*/ 164091 w 220677"/>
                <a:gd name="connsiteY5" fmla="*/ 87596 h 318982"/>
                <a:gd name="connsiteX6" fmla="*/ 200862 w 220677"/>
                <a:gd name="connsiteY6" fmla="*/ 149069 h 318982"/>
                <a:gd name="connsiteX7" fmla="*/ 171275 w 220677"/>
                <a:gd name="connsiteY7" fmla="*/ 81853 h 318982"/>
                <a:gd name="connsiteX8" fmla="*/ 209622 w 220677"/>
                <a:gd name="connsiteY8" fmla="*/ 140880 h 318982"/>
                <a:gd name="connsiteX9" fmla="*/ 220656 w 220677"/>
                <a:gd name="connsiteY9" fmla="*/ 123754 h 318982"/>
                <a:gd name="connsiteX10" fmla="*/ 151274 w 220677"/>
                <a:gd name="connsiteY10" fmla="*/ -95 h 318982"/>
                <a:gd name="connsiteX11" fmla="*/ 142153 w 220677"/>
                <a:gd name="connsiteY11" fmla="*/ 35625 h 318982"/>
                <a:gd name="connsiteX12" fmla="*/ 126028 w 220677"/>
                <a:gd name="connsiteY12" fmla="*/ 39102 h 318982"/>
                <a:gd name="connsiteX13" fmla="*/ -22 w 220677"/>
                <a:gd name="connsiteY13" fmla="*/ 186541 h 318982"/>
                <a:gd name="connsiteX14" fmla="*/ 31194 w 220677"/>
                <a:gd name="connsiteY14" fmla="*/ 213376 h 318982"/>
                <a:gd name="connsiteX15" fmla="*/ 88146 w 220677"/>
                <a:gd name="connsiteY15" fmla="*/ 318888 h 318982"/>
                <a:gd name="connsiteX16" fmla="*/ 112074 w 220677"/>
                <a:gd name="connsiteY16" fmla="*/ 254736 h 318982"/>
                <a:gd name="connsiteX17" fmla="*/ 190526 w 220677"/>
                <a:gd name="connsiteY17" fmla="*/ 159757 h 318982"/>
                <a:gd name="connsiteX18" fmla="*/ 164091 w 220677"/>
                <a:gd name="connsiteY18" fmla="*/ 87596 h 31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0677" h="318982">
                  <a:moveTo>
                    <a:pt x="147605" y="70186"/>
                  </a:moveTo>
                  <a:cubicBezTo>
                    <a:pt x="146494" y="67611"/>
                    <a:pt x="145254" y="65062"/>
                    <a:pt x="141791" y="63001"/>
                  </a:cubicBezTo>
                  <a:cubicBezTo>
                    <a:pt x="144969" y="58134"/>
                    <a:pt x="148096" y="53215"/>
                    <a:pt x="151274" y="48322"/>
                  </a:cubicBezTo>
                  <a:cubicBezTo>
                    <a:pt x="157683" y="51850"/>
                    <a:pt x="156417" y="57026"/>
                    <a:pt x="160422" y="61095"/>
                  </a:cubicBezTo>
                  <a:cubicBezTo>
                    <a:pt x="155822" y="62692"/>
                    <a:pt x="152205" y="68564"/>
                    <a:pt x="147605" y="70186"/>
                  </a:cubicBezTo>
                  <a:close/>
                  <a:moveTo>
                    <a:pt x="164091" y="87596"/>
                  </a:moveTo>
                  <a:cubicBezTo>
                    <a:pt x="178950" y="104954"/>
                    <a:pt x="184764" y="146005"/>
                    <a:pt x="200862" y="149069"/>
                  </a:cubicBezTo>
                  <a:cubicBezTo>
                    <a:pt x="195384" y="127102"/>
                    <a:pt x="167864" y="98747"/>
                    <a:pt x="171275" y="81853"/>
                  </a:cubicBezTo>
                  <a:cubicBezTo>
                    <a:pt x="186650" y="99777"/>
                    <a:pt x="192077" y="130372"/>
                    <a:pt x="209622" y="140880"/>
                  </a:cubicBezTo>
                  <a:cubicBezTo>
                    <a:pt x="213292" y="135163"/>
                    <a:pt x="216961" y="129471"/>
                    <a:pt x="220656" y="123754"/>
                  </a:cubicBezTo>
                  <a:cubicBezTo>
                    <a:pt x="197193" y="82574"/>
                    <a:pt x="176185" y="40827"/>
                    <a:pt x="151274" y="-95"/>
                  </a:cubicBezTo>
                  <a:cubicBezTo>
                    <a:pt x="140912" y="13374"/>
                    <a:pt x="133083" y="26328"/>
                    <a:pt x="142153" y="35625"/>
                  </a:cubicBezTo>
                  <a:cubicBezTo>
                    <a:pt x="133625" y="42193"/>
                    <a:pt x="131377" y="32097"/>
                    <a:pt x="126028" y="39102"/>
                  </a:cubicBezTo>
                  <a:cubicBezTo>
                    <a:pt x="85381" y="94524"/>
                    <a:pt x="39902" y="127977"/>
                    <a:pt x="-22" y="186541"/>
                  </a:cubicBezTo>
                  <a:cubicBezTo>
                    <a:pt x="4449" y="196816"/>
                    <a:pt x="17291" y="205238"/>
                    <a:pt x="31194" y="213376"/>
                  </a:cubicBezTo>
                  <a:cubicBezTo>
                    <a:pt x="13984" y="255251"/>
                    <a:pt x="37654" y="298697"/>
                    <a:pt x="88146" y="318888"/>
                  </a:cubicBezTo>
                  <a:cubicBezTo>
                    <a:pt x="117966" y="311986"/>
                    <a:pt x="119284" y="272686"/>
                    <a:pt x="112074" y="254736"/>
                  </a:cubicBezTo>
                  <a:cubicBezTo>
                    <a:pt x="135357" y="229060"/>
                    <a:pt x="162954" y="191923"/>
                    <a:pt x="190526" y="159757"/>
                  </a:cubicBezTo>
                  <a:cubicBezTo>
                    <a:pt x="182076" y="135626"/>
                    <a:pt x="157760" y="114998"/>
                    <a:pt x="164091" y="875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8" name="Freeform 183">
              <a:extLst>
                <a:ext uri="{FF2B5EF4-FFF2-40B4-BE49-F238E27FC236}">
                  <a16:creationId xmlns:a16="http://schemas.microsoft.com/office/drawing/2014/main" id="{B2E72D13-99E7-4E3B-B865-1EC80B5BF476}"/>
                </a:ext>
              </a:extLst>
            </p:cNvPr>
            <p:cNvSpPr/>
            <p:nvPr/>
          </p:nvSpPr>
          <p:spPr>
            <a:xfrm rot="-1917689">
              <a:off x="5606714" y="3094781"/>
              <a:ext cx="66332" cy="106362"/>
            </a:xfrm>
            <a:custGeom>
              <a:avLst/>
              <a:gdLst>
                <a:gd name="connsiteX0" fmla="*/ 66311 w 66332"/>
                <a:gd name="connsiteY0" fmla="*/ 106263 h 106362"/>
                <a:gd name="connsiteX1" fmla="*/ 13468 w 66332"/>
                <a:gd name="connsiteY1" fmla="*/ -99 h 106362"/>
                <a:gd name="connsiteX2" fmla="*/ -21 w 66332"/>
                <a:gd name="connsiteY2" fmla="*/ 15457 h 106362"/>
                <a:gd name="connsiteX3" fmla="*/ 66311 w 66332"/>
                <a:gd name="connsiteY3" fmla="*/ 106263 h 10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32" h="106362">
                  <a:moveTo>
                    <a:pt x="66311" y="106263"/>
                  </a:moveTo>
                  <a:cubicBezTo>
                    <a:pt x="48171" y="70904"/>
                    <a:pt x="35122" y="34514"/>
                    <a:pt x="13468" y="-99"/>
                  </a:cubicBezTo>
                  <a:cubicBezTo>
                    <a:pt x="9617" y="8374"/>
                    <a:pt x="3493" y="5748"/>
                    <a:pt x="-21" y="15457"/>
                  </a:cubicBezTo>
                  <a:cubicBezTo>
                    <a:pt x="16956" y="45459"/>
                    <a:pt x="17654" y="90168"/>
                    <a:pt x="66311" y="1062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9" name="Freeform 184">
              <a:extLst>
                <a:ext uri="{FF2B5EF4-FFF2-40B4-BE49-F238E27FC236}">
                  <a16:creationId xmlns:a16="http://schemas.microsoft.com/office/drawing/2014/main" id="{8FFA223E-D3A8-4FD2-A4C6-3A49FD35196A}"/>
                </a:ext>
              </a:extLst>
            </p:cNvPr>
            <p:cNvSpPr/>
            <p:nvPr/>
          </p:nvSpPr>
          <p:spPr>
            <a:xfrm rot="-1917689">
              <a:off x="5603413" y="3133769"/>
              <a:ext cx="28480" cy="52691"/>
            </a:xfrm>
            <a:custGeom>
              <a:avLst/>
              <a:gdLst>
                <a:gd name="connsiteX0" fmla="*/ 34 w 28480"/>
                <a:gd name="connsiteY0" fmla="*/ -98 h 52691"/>
                <a:gd name="connsiteX1" fmla="*/ 28459 w 28480"/>
                <a:gd name="connsiteY1" fmla="*/ 52594 h 52691"/>
                <a:gd name="connsiteX2" fmla="*/ 34 w 28480"/>
                <a:gd name="connsiteY2" fmla="*/ -98 h 5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0" h="52691">
                  <a:moveTo>
                    <a:pt x="34" y="-98"/>
                  </a:moveTo>
                  <a:cubicBezTo>
                    <a:pt x="-947" y="18342"/>
                    <a:pt x="11198" y="45074"/>
                    <a:pt x="28459" y="52594"/>
                  </a:cubicBezTo>
                  <a:cubicBezTo>
                    <a:pt x="19286" y="34952"/>
                    <a:pt x="15074" y="16204"/>
                    <a:pt x="34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0" name="Freeform 185">
              <a:extLst>
                <a:ext uri="{FF2B5EF4-FFF2-40B4-BE49-F238E27FC236}">
                  <a16:creationId xmlns:a16="http://schemas.microsoft.com/office/drawing/2014/main" id="{1FF3C1FD-C558-42FC-93E7-088A2FE50BF5}"/>
                </a:ext>
              </a:extLst>
            </p:cNvPr>
            <p:cNvSpPr/>
            <p:nvPr/>
          </p:nvSpPr>
          <p:spPr>
            <a:xfrm rot="-1917689">
              <a:off x="5588774" y="3158973"/>
              <a:ext cx="16528" cy="18719"/>
            </a:xfrm>
            <a:custGeom>
              <a:avLst/>
              <a:gdLst>
                <a:gd name="connsiteX0" fmla="*/ 16507 w 16528"/>
                <a:gd name="connsiteY0" fmla="*/ 18239 h 18719"/>
                <a:gd name="connsiteX1" fmla="*/ 4000 w 16528"/>
                <a:gd name="connsiteY1" fmla="*/ -98 h 18719"/>
                <a:gd name="connsiteX2" fmla="*/ 16507 w 16528"/>
                <a:gd name="connsiteY2" fmla="*/ 18239 h 18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8" h="18719">
                  <a:moveTo>
                    <a:pt x="16507" y="18239"/>
                  </a:moveTo>
                  <a:cubicBezTo>
                    <a:pt x="8341" y="13011"/>
                    <a:pt x="13251" y="4925"/>
                    <a:pt x="4000" y="-98"/>
                  </a:cubicBezTo>
                  <a:cubicBezTo>
                    <a:pt x="-7705" y="8247"/>
                    <a:pt x="9143" y="20995"/>
                    <a:pt x="16507" y="1823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1" name="Freeform 186">
              <a:extLst>
                <a:ext uri="{FF2B5EF4-FFF2-40B4-BE49-F238E27FC236}">
                  <a16:creationId xmlns:a16="http://schemas.microsoft.com/office/drawing/2014/main" id="{52A36228-F914-46B5-B245-F3B926368668}"/>
                </a:ext>
              </a:extLst>
            </p:cNvPr>
            <p:cNvSpPr/>
            <p:nvPr/>
          </p:nvSpPr>
          <p:spPr>
            <a:xfrm rot="-1917689">
              <a:off x="5588974" y="3169080"/>
              <a:ext cx="58916" cy="54803"/>
            </a:xfrm>
            <a:custGeom>
              <a:avLst/>
              <a:gdLst>
                <a:gd name="connsiteX0" fmla="*/ -20 w 58916"/>
                <a:gd name="connsiteY0" fmla="*/ 17003 h 54803"/>
                <a:gd name="connsiteX1" fmla="*/ 58896 w 58916"/>
                <a:gd name="connsiteY1" fmla="*/ 54705 h 54803"/>
                <a:gd name="connsiteX2" fmla="*/ 10988 w 58916"/>
                <a:gd name="connsiteY2" fmla="*/ -98 h 54803"/>
                <a:gd name="connsiteX3" fmla="*/ -20 w 58916"/>
                <a:gd name="connsiteY3" fmla="*/ 17003 h 5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16" h="54803">
                  <a:moveTo>
                    <a:pt x="-20" y="17003"/>
                  </a:moveTo>
                  <a:cubicBezTo>
                    <a:pt x="23805" y="27278"/>
                    <a:pt x="37707" y="50868"/>
                    <a:pt x="58896" y="54705"/>
                  </a:cubicBezTo>
                  <a:cubicBezTo>
                    <a:pt x="50705" y="34772"/>
                    <a:pt x="31428" y="17182"/>
                    <a:pt x="10988" y="-98"/>
                  </a:cubicBezTo>
                  <a:cubicBezTo>
                    <a:pt x="7318" y="5619"/>
                    <a:pt x="3623" y="11311"/>
                    <a:pt x="-20" y="170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2" name="Freeform 187">
              <a:extLst>
                <a:ext uri="{FF2B5EF4-FFF2-40B4-BE49-F238E27FC236}">
                  <a16:creationId xmlns:a16="http://schemas.microsoft.com/office/drawing/2014/main" id="{8534A3AE-28BA-4C2F-A0CC-841B10661F67}"/>
                </a:ext>
              </a:extLst>
            </p:cNvPr>
            <p:cNvSpPr/>
            <p:nvPr/>
          </p:nvSpPr>
          <p:spPr>
            <a:xfrm rot="-1917689">
              <a:off x="5676546" y="3175694"/>
              <a:ext cx="31877" cy="25378"/>
            </a:xfrm>
            <a:custGeom>
              <a:avLst/>
              <a:gdLst>
                <a:gd name="connsiteX0" fmla="*/ 22100 w 31877"/>
                <a:gd name="connsiteY0" fmla="*/ 15108 h 25378"/>
                <a:gd name="connsiteX1" fmla="*/ 6466 w 31877"/>
                <a:gd name="connsiteY1" fmla="*/ 1613 h 25378"/>
                <a:gd name="connsiteX2" fmla="*/ -20 w 31877"/>
                <a:gd name="connsiteY2" fmla="*/ 969 h 25378"/>
                <a:gd name="connsiteX3" fmla="*/ 22100 w 31877"/>
                <a:gd name="connsiteY3" fmla="*/ 15108 h 2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77" h="25378">
                  <a:moveTo>
                    <a:pt x="22100" y="15108"/>
                  </a:moveTo>
                  <a:cubicBezTo>
                    <a:pt x="15356" y="9159"/>
                    <a:pt x="24942" y="9365"/>
                    <a:pt x="6466" y="1613"/>
                  </a:cubicBezTo>
                  <a:cubicBezTo>
                    <a:pt x="5407" y="1175"/>
                    <a:pt x="84" y="-1580"/>
                    <a:pt x="-20" y="969"/>
                  </a:cubicBezTo>
                  <a:cubicBezTo>
                    <a:pt x="-200" y="6403"/>
                    <a:pt x="53264" y="42535"/>
                    <a:pt x="22100" y="151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3" name="Freeform 188">
              <a:extLst>
                <a:ext uri="{FF2B5EF4-FFF2-40B4-BE49-F238E27FC236}">
                  <a16:creationId xmlns:a16="http://schemas.microsoft.com/office/drawing/2014/main" id="{FBEA0172-CB75-4299-9AE2-2DAA42CF0226}"/>
                </a:ext>
              </a:extLst>
            </p:cNvPr>
            <p:cNvSpPr/>
            <p:nvPr/>
          </p:nvSpPr>
          <p:spPr>
            <a:xfrm rot="-1917689">
              <a:off x="5889555" y="3182606"/>
              <a:ext cx="68763" cy="47308"/>
            </a:xfrm>
            <a:custGeom>
              <a:avLst/>
              <a:gdLst>
                <a:gd name="connsiteX0" fmla="*/ 68255 w 68763"/>
                <a:gd name="connsiteY0" fmla="*/ 29383 h 47308"/>
                <a:gd name="connsiteX1" fmla="*/ 527 w 68763"/>
                <a:gd name="connsiteY1" fmla="*/ -104 h 47308"/>
                <a:gd name="connsiteX2" fmla="*/ 63733 w 68763"/>
                <a:gd name="connsiteY2" fmla="*/ 47205 h 47308"/>
                <a:gd name="connsiteX3" fmla="*/ 68255 w 68763"/>
                <a:gd name="connsiteY3" fmla="*/ 29383 h 4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63" h="47308">
                  <a:moveTo>
                    <a:pt x="68255" y="29383"/>
                  </a:moveTo>
                  <a:cubicBezTo>
                    <a:pt x="46291" y="22482"/>
                    <a:pt x="23965" y="13468"/>
                    <a:pt x="527" y="-104"/>
                  </a:cubicBezTo>
                  <a:cubicBezTo>
                    <a:pt x="-5700" y="25675"/>
                    <a:pt x="43009" y="39428"/>
                    <a:pt x="63733" y="47205"/>
                  </a:cubicBezTo>
                  <a:cubicBezTo>
                    <a:pt x="67506" y="40741"/>
                    <a:pt x="69806" y="34637"/>
                    <a:pt x="68255" y="2938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89">
              <a:extLst>
                <a:ext uri="{FF2B5EF4-FFF2-40B4-BE49-F238E27FC236}">
                  <a16:creationId xmlns:a16="http://schemas.microsoft.com/office/drawing/2014/main" id="{A9820565-7EAB-4833-8192-6A4904FEC738}"/>
                </a:ext>
              </a:extLst>
            </p:cNvPr>
            <p:cNvSpPr/>
            <p:nvPr/>
          </p:nvSpPr>
          <p:spPr>
            <a:xfrm rot="-1917689">
              <a:off x="5823948" y="3192074"/>
              <a:ext cx="22164" cy="12543"/>
            </a:xfrm>
            <a:custGeom>
              <a:avLst/>
              <a:gdLst>
                <a:gd name="connsiteX0" fmla="*/ 22146 w 22164"/>
                <a:gd name="connsiteY0" fmla="*/ 12441 h 12543"/>
                <a:gd name="connsiteX1" fmla="*/ 22146 w 22164"/>
                <a:gd name="connsiteY1" fmla="*/ 12441 h 1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64" h="12543">
                  <a:moveTo>
                    <a:pt x="22146" y="12441"/>
                  </a:moveTo>
                  <a:cubicBezTo>
                    <a:pt x="-8811" y="-11381"/>
                    <a:pt x="-5969" y="4637"/>
                    <a:pt x="22146" y="1244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90">
              <a:extLst>
                <a:ext uri="{FF2B5EF4-FFF2-40B4-BE49-F238E27FC236}">
                  <a16:creationId xmlns:a16="http://schemas.microsoft.com/office/drawing/2014/main" id="{DA18724A-EF68-40C1-BD3C-D7154562F2B6}"/>
                </a:ext>
              </a:extLst>
            </p:cNvPr>
            <p:cNvSpPr/>
            <p:nvPr/>
          </p:nvSpPr>
          <p:spPr>
            <a:xfrm rot="-1917689">
              <a:off x="5675727" y="3196137"/>
              <a:ext cx="14798" cy="13377"/>
            </a:xfrm>
            <a:custGeom>
              <a:avLst/>
              <a:gdLst>
                <a:gd name="connsiteX0" fmla="*/ 14779 w 14798"/>
                <a:gd name="connsiteY0" fmla="*/ 13278 h 13377"/>
                <a:gd name="connsiteX1" fmla="*/ 14779 w 14798"/>
                <a:gd name="connsiteY1" fmla="*/ 13278 h 1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8" h="13377">
                  <a:moveTo>
                    <a:pt x="14779" y="13278"/>
                  </a:moveTo>
                  <a:cubicBezTo>
                    <a:pt x="4365" y="-13969"/>
                    <a:pt x="-12535" y="7973"/>
                    <a:pt x="14779" y="1327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91">
              <a:extLst>
                <a:ext uri="{FF2B5EF4-FFF2-40B4-BE49-F238E27FC236}">
                  <a16:creationId xmlns:a16="http://schemas.microsoft.com/office/drawing/2014/main" id="{685DBA65-0FAF-4F78-9D05-C68028DB4700}"/>
                </a:ext>
              </a:extLst>
            </p:cNvPr>
            <p:cNvSpPr/>
            <p:nvPr/>
          </p:nvSpPr>
          <p:spPr>
            <a:xfrm rot="-1917689">
              <a:off x="5700177" y="3191848"/>
              <a:ext cx="30440" cy="24698"/>
            </a:xfrm>
            <a:custGeom>
              <a:avLst/>
              <a:gdLst>
                <a:gd name="connsiteX0" fmla="*/ 30421 w 30440"/>
                <a:gd name="connsiteY0" fmla="*/ 22769 h 24698"/>
                <a:gd name="connsiteX1" fmla="*/ -20 w 30440"/>
                <a:gd name="connsiteY1" fmla="*/ -100 h 24698"/>
                <a:gd name="connsiteX2" fmla="*/ 30421 w 30440"/>
                <a:gd name="connsiteY2" fmla="*/ 22769 h 2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40" h="24698">
                  <a:moveTo>
                    <a:pt x="30421" y="22769"/>
                  </a:moveTo>
                  <a:cubicBezTo>
                    <a:pt x="26570" y="15146"/>
                    <a:pt x="4012" y="570"/>
                    <a:pt x="-20" y="-100"/>
                  </a:cubicBezTo>
                  <a:cubicBezTo>
                    <a:pt x="4864" y="6647"/>
                    <a:pt x="17836" y="31474"/>
                    <a:pt x="30421" y="2276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92">
              <a:extLst>
                <a:ext uri="{FF2B5EF4-FFF2-40B4-BE49-F238E27FC236}">
                  <a16:creationId xmlns:a16="http://schemas.microsoft.com/office/drawing/2014/main" id="{FBB313D4-4D99-435C-99A5-7D2C97D62819}"/>
                </a:ext>
              </a:extLst>
            </p:cNvPr>
            <p:cNvSpPr/>
            <p:nvPr/>
          </p:nvSpPr>
          <p:spPr>
            <a:xfrm rot="-1917689">
              <a:off x="5770119" y="3191559"/>
              <a:ext cx="47135" cy="29510"/>
            </a:xfrm>
            <a:custGeom>
              <a:avLst/>
              <a:gdLst>
                <a:gd name="connsiteX0" fmla="*/ 47117 w 47135"/>
                <a:gd name="connsiteY0" fmla="*/ 29152 h 29510"/>
                <a:gd name="connsiteX1" fmla="*/ 2929 w 47135"/>
                <a:gd name="connsiteY1" fmla="*/ 926 h 29510"/>
                <a:gd name="connsiteX2" fmla="*/ 47117 w 47135"/>
                <a:gd name="connsiteY2" fmla="*/ 29152 h 2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35" h="29510">
                  <a:moveTo>
                    <a:pt x="47117" y="29152"/>
                  </a:moveTo>
                  <a:cubicBezTo>
                    <a:pt x="34403" y="21142"/>
                    <a:pt x="4997" y="2085"/>
                    <a:pt x="2929" y="926"/>
                  </a:cubicBezTo>
                  <a:cubicBezTo>
                    <a:pt x="-11179" y="-6929"/>
                    <a:pt x="28951" y="32963"/>
                    <a:pt x="47117" y="291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93">
              <a:extLst>
                <a:ext uri="{FF2B5EF4-FFF2-40B4-BE49-F238E27FC236}">
                  <a16:creationId xmlns:a16="http://schemas.microsoft.com/office/drawing/2014/main" id="{0C4B26C7-E2F4-4FC1-8F1F-917FF0FB7B51}"/>
                </a:ext>
              </a:extLst>
            </p:cNvPr>
            <p:cNvSpPr/>
            <p:nvPr/>
          </p:nvSpPr>
          <p:spPr>
            <a:xfrm rot="-1917689">
              <a:off x="5597240" y="3190566"/>
              <a:ext cx="68761" cy="43991"/>
            </a:xfrm>
            <a:custGeom>
              <a:avLst/>
              <a:gdLst>
                <a:gd name="connsiteX0" fmla="*/ -20 w 68761"/>
                <a:gd name="connsiteY0" fmla="*/ -67 h 43991"/>
                <a:gd name="connsiteX1" fmla="*/ 68742 w 68761"/>
                <a:gd name="connsiteY1" fmla="*/ 43894 h 43991"/>
                <a:gd name="connsiteX2" fmla="*/ -20 w 68761"/>
                <a:gd name="connsiteY2" fmla="*/ -67 h 4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61" h="43991">
                  <a:moveTo>
                    <a:pt x="-20" y="-67"/>
                  </a:moveTo>
                  <a:cubicBezTo>
                    <a:pt x="17216" y="14380"/>
                    <a:pt x="47061" y="37352"/>
                    <a:pt x="68742" y="43894"/>
                  </a:cubicBezTo>
                  <a:cubicBezTo>
                    <a:pt x="49000" y="30708"/>
                    <a:pt x="22306" y="-1227"/>
                    <a:pt x="-20" y="-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9" name="Freeform 194">
              <a:extLst>
                <a:ext uri="{FF2B5EF4-FFF2-40B4-BE49-F238E27FC236}">
                  <a16:creationId xmlns:a16="http://schemas.microsoft.com/office/drawing/2014/main" id="{FC904E01-AAAA-47EB-9378-561CE9FF4409}"/>
                </a:ext>
              </a:extLst>
            </p:cNvPr>
            <p:cNvSpPr/>
            <p:nvPr/>
          </p:nvSpPr>
          <p:spPr>
            <a:xfrm rot="-1917689">
              <a:off x="5822172" y="3202226"/>
              <a:ext cx="50699" cy="28947"/>
            </a:xfrm>
            <a:custGeom>
              <a:avLst/>
              <a:gdLst>
                <a:gd name="connsiteX0" fmla="*/ -19 w 50699"/>
                <a:gd name="connsiteY0" fmla="*/ -102 h 28947"/>
                <a:gd name="connsiteX1" fmla="*/ 50681 w 50699"/>
                <a:gd name="connsiteY1" fmla="*/ 28845 h 28947"/>
                <a:gd name="connsiteX2" fmla="*/ -19 w 50699"/>
                <a:gd name="connsiteY2" fmla="*/ -102 h 2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99" h="28947">
                  <a:moveTo>
                    <a:pt x="-19" y="-102"/>
                  </a:moveTo>
                  <a:cubicBezTo>
                    <a:pt x="16571" y="8267"/>
                    <a:pt x="35512" y="27196"/>
                    <a:pt x="50681" y="28845"/>
                  </a:cubicBezTo>
                  <a:cubicBezTo>
                    <a:pt x="46133" y="12363"/>
                    <a:pt x="14426" y="1391"/>
                    <a:pt x="-19" y="-1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0" name="Freeform 195">
              <a:extLst>
                <a:ext uri="{FF2B5EF4-FFF2-40B4-BE49-F238E27FC236}">
                  <a16:creationId xmlns:a16="http://schemas.microsoft.com/office/drawing/2014/main" id="{2CC6040C-F9EC-440C-9B81-3A8CB275BF55}"/>
                </a:ext>
              </a:extLst>
            </p:cNvPr>
            <p:cNvSpPr/>
            <p:nvPr/>
          </p:nvSpPr>
          <p:spPr>
            <a:xfrm rot="-1917689">
              <a:off x="5919505" y="3210199"/>
              <a:ext cx="48993" cy="55583"/>
            </a:xfrm>
            <a:custGeom>
              <a:avLst/>
              <a:gdLst>
                <a:gd name="connsiteX0" fmla="*/ 48976 w 48993"/>
                <a:gd name="connsiteY0" fmla="*/ 21202 h 55583"/>
                <a:gd name="connsiteX1" fmla="*/ -18 w 48993"/>
                <a:gd name="connsiteY1" fmla="*/ 213 h 55583"/>
                <a:gd name="connsiteX2" fmla="*/ 26908 w 48993"/>
                <a:gd name="connsiteY2" fmla="*/ 55480 h 55583"/>
                <a:gd name="connsiteX3" fmla="*/ 48976 w 48993"/>
                <a:gd name="connsiteY3" fmla="*/ 21202 h 5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3" h="55583">
                  <a:moveTo>
                    <a:pt x="48976" y="21202"/>
                  </a:moveTo>
                  <a:cubicBezTo>
                    <a:pt x="33058" y="16206"/>
                    <a:pt x="14091" y="-2775"/>
                    <a:pt x="-18" y="213"/>
                  </a:cubicBezTo>
                  <a:cubicBezTo>
                    <a:pt x="11869" y="18034"/>
                    <a:pt x="16727" y="37272"/>
                    <a:pt x="26908" y="55480"/>
                  </a:cubicBezTo>
                  <a:cubicBezTo>
                    <a:pt x="34221" y="44071"/>
                    <a:pt x="41611" y="32585"/>
                    <a:pt x="48976" y="212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96">
              <a:extLst>
                <a:ext uri="{FF2B5EF4-FFF2-40B4-BE49-F238E27FC236}">
                  <a16:creationId xmlns:a16="http://schemas.microsoft.com/office/drawing/2014/main" id="{C413BFDD-76A4-4CE5-B8CD-35EAD06719D9}"/>
                </a:ext>
              </a:extLst>
            </p:cNvPr>
            <p:cNvSpPr/>
            <p:nvPr/>
          </p:nvSpPr>
          <p:spPr>
            <a:xfrm rot="-1917689">
              <a:off x="5824356" y="3176492"/>
              <a:ext cx="122384" cy="189725"/>
            </a:xfrm>
            <a:custGeom>
              <a:avLst/>
              <a:gdLst>
                <a:gd name="connsiteX0" fmla="*/ 122363 w 122384"/>
                <a:gd name="connsiteY0" fmla="*/ 143782 h 189725"/>
                <a:gd name="connsiteX1" fmla="*/ 90864 w 122384"/>
                <a:gd name="connsiteY1" fmla="*/ 57971 h 189725"/>
                <a:gd name="connsiteX2" fmla="*/ -17 w 122384"/>
                <a:gd name="connsiteY2" fmla="*/ -103 h 189725"/>
                <a:gd name="connsiteX3" fmla="*/ 85954 w 122384"/>
                <a:gd name="connsiteY3" fmla="*/ 189623 h 189725"/>
                <a:gd name="connsiteX4" fmla="*/ 122363 w 122384"/>
                <a:gd name="connsiteY4" fmla="*/ 143782 h 18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4" h="189725">
                  <a:moveTo>
                    <a:pt x="122363" y="143782"/>
                  </a:moveTo>
                  <a:cubicBezTo>
                    <a:pt x="122699" y="112852"/>
                    <a:pt x="99675" y="86944"/>
                    <a:pt x="90864" y="57971"/>
                  </a:cubicBezTo>
                  <a:cubicBezTo>
                    <a:pt x="56806" y="40819"/>
                    <a:pt x="29544" y="11048"/>
                    <a:pt x="-17" y="-103"/>
                  </a:cubicBezTo>
                  <a:cubicBezTo>
                    <a:pt x="32464" y="62246"/>
                    <a:pt x="54584" y="126913"/>
                    <a:pt x="85954" y="189623"/>
                  </a:cubicBezTo>
                  <a:cubicBezTo>
                    <a:pt x="97660" y="177081"/>
                    <a:pt x="112880" y="135309"/>
                    <a:pt x="122363" y="14378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97">
              <a:extLst>
                <a:ext uri="{FF2B5EF4-FFF2-40B4-BE49-F238E27FC236}">
                  <a16:creationId xmlns:a16="http://schemas.microsoft.com/office/drawing/2014/main" id="{3AEF2531-D217-43C8-AE59-65BA9020C3E6}"/>
                </a:ext>
              </a:extLst>
            </p:cNvPr>
            <p:cNvSpPr/>
            <p:nvPr/>
          </p:nvSpPr>
          <p:spPr>
            <a:xfrm rot="-1917689">
              <a:off x="5712989" y="3218388"/>
              <a:ext cx="17713" cy="26496"/>
            </a:xfrm>
            <a:custGeom>
              <a:avLst/>
              <a:gdLst>
                <a:gd name="connsiteX0" fmla="*/ -19 w 17713"/>
                <a:gd name="connsiteY0" fmla="*/ -52 h 26496"/>
                <a:gd name="connsiteX1" fmla="*/ 14219 w 17713"/>
                <a:gd name="connsiteY1" fmla="*/ 26397 h 26496"/>
                <a:gd name="connsiteX2" fmla="*/ -19 w 17713"/>
                <a:gd name="connsiteY2" fmla="*/ -52 h 2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13" h="26496">
                  <a:moveTo>
                    <a:pt x="-19" y="-52"/>
                  </a:moveTo>
                  <a:cubicBezTo>
                    <a:pt x="7242" y="8214"/>
                    <a:pt x="9542" y="17589"/>
                    <a:pt x="14219" y="26397"/>
                  </a:cubicBezTo>
                  <a:cubicBezTo>
                    <a:pt x="23703" y="15761"/>
                    <a:pt x="12049" y="-1108"/>
                    <a:pt x="-19" y="-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98">
              <a:extLst>
                <a:ext uri="{FF2B5EF4-FFF2-40B4-BE49-F238E27FC236}">
                  <a16:creationId xmlns:a16="http://schemas.microsoft.com/office/drawing/2014/main" id="{17B82C6D-C8C1-4499-BCD8-0E21E6495BC2}"/>
                </a:ext>
              </a:extLst>
            </p:cNvPr>
            <p:cNvSpPr/>
            <p:nvPr/>
          </p:nvSpPr>
          <p:spPr>
            <a:xfrm rot="-1917689">
              <a:off x="5683451" y="1771367"/>
              <a:ext cx="172365" cy="298678"/>
            </a:xfrm>
            <a:custGeom>
              <a:avLst/>
              <a:gdLst>
                <a:gd name="connsiteX0" fmla="*/ 139932 w 172365"/>
                <a:gd name="connsiteY0" fmla="*/ 120665 h 298678"/>
                <a:gd name="connsiteX1" fmla="*/ 109311 w 172365"/>
                <a:gd name="connsiteY1" fmla="*/ 38924 h 298678"/>
                <a:gd name="connsiteX2" fmla="*/ 139932 w 172365"/>
                <a:gd name="connsiteY2" fmla="*/ 120665 h 298678"/>
                <a:gd name="connsiteX3" fmla="*/ 164119 w 172365"/>
                <a:gd name="connsiteY3" fmla="*/ 66995 h 298678"/>
                <a:gd name="connsiteX4" fmla="*/ -46 w 172365"/>
                <a:gd name="connsiteY4" fmla="*/ 31198 h 298678"/>
                <a:gd name="connsiteX5" fmla="*/ 115565 w 172365"/>
                <a:gd name="connsiteY5" fmla="*/ 298570 h 298678"/>
                <a:gd name="connsiteX6" fmla="*/ 132232 w 172365"/>
                <a:gd name="connsiteY6" fmla="*/ 278122 h 298678"/>
                <a:gd name="connsiteX7" fmla="*/ 109182 w 172365"/>
                <a:gd name="connsiteY7" fmla="*/ 211549 h 298678"/>
                <a:gd name="connsiteX8" fmla="*/ 136961 w 172365"/>
                <a:gd name="connsiteY8" fmla="*/ 270731 h 298678"/>
                <a:gd name="connsiteX9" fmla="*/ 164119 w 172365"/>
                <a:gd name="connsiteY9" fmla="*/ 66995 h 2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365" h="298678">
                  <a:moveTo>
                    <a:pt x="139932" y="120665"/>
                  </a:moveTo>
                  <a:cubicBezTo>
                    <a:pt x="135695" y="108767"/>
                    <a:pt x="135953" y="59913"/>
                    <a:pt x="109311" y="38924"/>
                  </a:cubicBezTo>
                  <a:cubicBezTo>
                    <a:pt x="140785" y="53114"/>
                    <a:pt x="138821" y="92826"/>
                    <a:pt x="139932" y="120665"/>
                  </a:cubicBezTo>
                  <a:close/>
                  <a:moveTo>
                    <a:pt x="164119" y="66995"/>
                  </a:moveTo>
                  <a:cubicBezTo>
                    <a:pt x="142465" y="-8179"/>
                    <a:pt x="55382" y="-20309"/>
                    <a:pt x="-46" y="31198"/>
                  </a:cubicBezTo>
                  <a:cubicBezTo>
                    <a:pt x="43366" y="119275"/>
                    <a:pt x="70344" y="210931"/>
                    <a:pt x="115565" y="298570"/>
                  </a:cubicBezTo>
                  <a:cubicBezTo>
                    <a:pt x="120578" y="289196"/>
                    <a:pt x="126263" y="282887"/>
                    <a:pt x="132232" y="278122"/>
                  </a:cubicBezTo>
                  <a:cubicBezTo>
                    <a:pt x="126392" y="255536"/>
                    <a:pt x="113601" y="234419"/>
                    <a:pt x="109182" y="211549"/>
                  </a:cubicBezTo>
                  <a:cubicBezTo>
                    <a:pt x="120113" y="230916"/>
                    <a:pt x="122438" y="252214"/>
                    <a:pt x="136961" y="270731"/>
                  </a:cubicBezTo>
                  <a:cubicBezTo>
                    <a:pt x="173809" y="212502"/>
                    <a:pt x="179985" y="122391"/>
                    <a:pt x="164119" y="669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99">
              <a:extLst>
                <a:ext uri="{FF2B5EF4-FFF2-40B4-BE49-F238E27FC236}">
                  <a16:creationId xmlns:a16="http://schemas.microsoft.com/office/drawing/2014/main" id="{E3DD60A3-7810-4413-AE2B-9E8CA84E6EB1}"/>
                </a:ext>
              </a:extLst>
            </p:cNvPr>
            <p:cNvSpPr/>
            <p:nvPr/>
          </p:nvSpPr>
          <p:spPr>
            <a:xfrm rot="-1917689">
              <a:off x="5535033" y="2320352"/>
              <a:ext cx="123646" cy="252255"/>
            </a:xfrm>
            <a:custGeom>
              <a:avLst/>
              <a:gdLst>
                <a:gd name="connsiteX0" fmla="*/ -36 w 123646"/>
                <a:gd name="connsiteY0" fmla="*/ 18364 h 252255"/>
                <a:gd name="connsiteX1" fmla="*/ 95600 w 123646"/>
                <a:gd name="connsiteY1" fmla="*/ 252154 h 252255"/>
                <a:gd name="connsiteX2" fmla="*/ 108882 w 123646"/>
                <a:gd name="connsiteY2" fmla="*/ 177726 h 252255"/>
                <a:gd name="connsiteX3" fmla="*/ 118882 w 123646"/>
                <a:gd name="connsiteY3" fmla="*/ 194466 h 252255"/>
                <a:gd name="connsiteX4" fmla="*/ 123611 w 123646"/>
                <a:gd name="connsiteY4" fmla="*/ 187152 h 252255"/>
                <a:gd name="connsiteX5" fmla="*/ 36037 w 123646"/>
                <a:gd name="connsiteY5" fmla="*/ -102 h 252255"/>
                <a:gd name="connsiteX6" fmla="*/ -36 w 123646"/>
                <a:gd name="connsiteY6" fmla="*/ 18364 h 25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646" h="252255">
                  <a:moveTo>
                    <a:pt x="-36" y="18364"/>
                  </a:moveTo>
                  <a:cubicBezTo>
                    <a:pt x="39190" y="94697"/>
                    <a:pt x="59837" y="175099"/>
                    <a:pt x="95600" y="252154"/>
                  </a:cubicBezTo>
                  <a:cubicBezTo>
                    <a:pt x="109631" y="225293"/>
                    <a:pt x="121285" y="198895"/>
                    <a:pt x="108882" y="177726"/>
                  </a:cubicBezTo>
                  <a:cubicBezTo>
                    <a:pt x="114618" y="182799"/>
                    <a:pt x="111595" y="189830"/>
                    <a:pt x="118882" y="194466"/>
                  </a:cubicBezTo>
                  <a:cubicBezTo>
                    <a:pt x="120458" y="192045"/>
                    <a:pt x="122035" y="189599"/>
                    <a:pt x="123611" y="187152"/>
                  </a:cubicBezTo>
                  <a:cubicBezTo>
                    <a:pt x="96892" y="124210"/>
                    <a:pt x="72059" y="60857"/>
                    <a:pt x="36037" y="-102"/>
                  </a:cubicBezTo>
                  <a:cubicBezTo>
                    <a:pt x="24590" y="8526"/>
                    <a:pt x="10791" y="6491"/>
                    <a:pt x="-36" y="183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200">
              <a:extLst>
                <a:ext uri="{FF2B5EF4-FFF2-40B4-BE49-F238E27FC236}">
                  <a16:creationId xmlns:a16="http://schemas.microsoft.com/office/drawing/2014/main" id="{3C5C4D11-E145-4165-AEE2-A1D92C2C4186}"/>
                </a:ext>
              </a:extLst>
            </p:cNvPr>
            <p:cNvSpPr/>
            <p:nvPr/>
          </p:nvSpPr>
          <p:spPr>
            <a:xfrm rot="-1917689">
              <a:off x="5853419" y="2498660"/>
              <a:ext cx="12474" cy="47575"/>
            </a:xfrm>
            <a:custGeom>
              <a:avLst/>
              <a:gdLst>
                <a:gd name="connsiteX0" fmla="*/ 10407 w 12474"/>
                <a:gd name="connsiteY0" fmla="*/ 37622 h 47575"/>
                <a:gd name="connsiteX1" fmla="*/ -33 w 12474"/>
                <a:gd name="connsiteY1" fmla="*/ -107 h 47575"/>
                <a:gd name="connsiteX2" fmla="*/ 10407 w 12474"/>
                <a:gd name="connsiteY2" fmla="*/ 37622 h 4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4" h="47575">
                  <a:moveTo>
                    <a:pt x="10407" y="37622"/>
                  </a:moveTo>
                  <a:cubicBezTo>
                    <a:pt x="8598" y="30334"/>
                    <a:pt x="7332" y="15345"/>
                    <a:pt x="-33" y="-107"/>
                  </a:cubicBezTo>
                  <a:cubicBezTo>
                    <a:pt x="794" y="15525"/>
                    <a:pt x="18288" y="69376"/>
                    <a:pt x="10407" y="3762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6" name="Freeform 201">
              <a:extLst>
                <a:ext uri="{FF2B5EF4-FFF2-40B4-BE49-F238E27FC236}">
                  <a16:creationId xmlns:a16="http://schemas.microsoft.com/office/drawing/2014/main" id="{7892D429-20AD-4007-8377-F4479C4E7710}"/>
                </a:ext>
              </a:extLst>
            </p:cNvPr>
            <p:cNvSpPr/>
            <p:nvPr/>
          </p:nvSpPr>
          <p:spPr>
            <a:xfrm rot="-1917689">
              <a:off x="5773209" y="2467034"/>
              <a:ext cx="144009" cy="324571"/>
            </a:xfrm>
            <a:custGeom>
              <a:avLst/>
              <a:gdLst>
                <a:gd name="connsiteX0" fmla="*/ 102375 w 144009"/>
                <a:gd name="connsiteY0" fmla="*/ 234998 h 324571"/>
                <a:gd name="connsiteX1" fmla="*/ 89765 w 144009"/>
                <a:gd name="connsiteY1" fmla="*/ 206154 h 324571"/>
                <a:gd name="connsiteX2" fmla="*/ 99352 w 144009"/>
                <a:gd name="connsiteY2" fmla="*/ 201982 h 324571"/>
                <a:gd name="connsiteX3" fmla="*/ 102375 w 144009"/>
                <a:gd name="connsiteY3" fmla="*/ 234998 h 324571"/>
                <a:gd name="connsiteX4" fmla="*/ 143979 w 144009"/>
                <a:gd name="connsiteY4" fmla="*/ 251223 h 324571"/>
                <a:gd name="connsiteX5" fmla="*/ 114288 w 144009"/>
                <a:gd name="connsiteY5" fmla="*/ 173524 h 324571"/>
                <a:gd name="connsiteX6" fmla="*/ 79791 w 144009"/>
                <a:gd name="connsiteY6" fmla="*/ 103114 h 324571"/>
                <a:gd name="connsiteX7" fmla="*/ 113771 w 144009"/>
                <a:gd name="connsiteY7" fmla="*/ 190470 h 324571"/>
                <a:gd name="connsiteX8" fmla="*/ 31831 w 144009"/>
                <a:gd name="connsiteY8" fmla="*/ -106 h 324571"/>
                <a:gd name="connsiteX9" fmla="*/ -31 w 144009"/>
                <a:gd name="connsiteY9" fmla="*/ 27888 h 324571"/>
                <a:gd name="connsiteX10" fmla="*/ 107259 w 144009"/>
                <a:gd name="connsiteY10" fmla="*/ 324465 h 324571"/>
                <a:gd name="connsiteX11" fmla="*/ 143979 w 144009"/>
                <a:gd name="connsiteY11" fmla="*/ 251223 h 32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009" h="324571">
                  <a:moveTo>
                    <a:pt x="102375" y="234998"/>
                  </a:moveTo>
                  <a:cubicBezTo>
                    <a:pt x="98396" y="225340"/>
                    <a:pt x="96070" y="215348"/>
                    <a:pt x="89765" y="206154"/>
                  </a:cubicBezTo>
                  <a:cubicBezTo>
                    <a:pt x="92711" y="203553"/>
                    <a:pt x="96484" y="205098"/>
                    <a:pt x="99352" y="201982"/>
                  </a:cubicBezTo>
                  <a:cubicBezTo>
                    <a:pt x="103771" y="212258"/>
                    <a:pt x="105967" y="222997"/>
                    <a:pt x="102375" y="234998"/>
                  </a:cubicBezTo>
                  <a:close/>
                  <a:moveTo>
                    <a:pt x="143979" y="251223"/>
                  </a:moveTo>
                  <a:cubicBezTo>
                    <a:pt x="136381" y="227349"/>
                    <a:pt x="124081" y="199793"/>
                    <a:pt x="114288" y="173524"/>
                  </a:cubicBezTo>
                  <a:cubicBezTo>
                    <a:pt x="105114" y="149007"/>
                    <a:pt x="100721" y="110351"/>
                    <a:pt x="79791" y="103114"/>
                  </a:cubicBezTo>
                  <a:cubicBezTo>
                    <a:pt x="92866" y="131803"/>
                    <a:pt x="105450" y="160673"/>
                    <a:pt x="113771" y="190470"/>
                  </a:cubicBezTo>
                  <a:cubicBezTo>
                    <a:pt x="85760" y="127091"/>
                    <a:pt x="63873" y="62398"/>
                    <a:pt x="31831" y="-106"/>
                  </a:cubicBezTo>
                  <a:cubicBezTo>
                    <a:pt x="21546" y="10891"/>
                    <a:pt x="11546" y="23175"/>
                    <a:pt x="-31" y="27888"/>
                  </a:cubicBezTo>
                  <a:cubicBezTo>
                    <a:pt x="38834" y="126035"/>
                    <a:pt x="71108" y="225701"/>
                    <a:pt x="107259" y="324465"/>
                  </a:cubicBezTo>
                  <a:cubicBezTo>
                    <a:pt x="119585" y="300051"/>
                    <a:pt x="132040" y="275585"/>
                    <a:pt x="143979" y="25122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7" name="Freeform 202">
              <a:extLst>
                <a:ext uri="{FF2B5EF4-FFF2-40B4-BE49-F238E27FC236}">
                  <a16:creationId xmlns:a16="http://schemas.microsoft.com/office/drawing/2014/main" id="{C33DC93D-CBD0-4F85-B516-7ABE1B0873C6}"/>
                </a:ext>
              </a:extLst>
            </p:cNvPr>
            <p:cNvSpPr/>
            <p:nvPr/>
          </p:nvSpPr>
          <p:spPr>
            <a:xfrm rot="-1917689">
              <a:off x="5991541" y="2671545"/>
              <a:ext cx="16873" cy="38372"/>
            </a:xfrm>
            <a:custGeom>
              <a:avLst/>
              <a:gdLst>
                <a:gd name="connsiteX0" fmla="*/ 16845 w 16873"/>
                <a:gd name="connsiteY0" fmla="*/ 38264 h 38372"/>
                <a:gd name="connsiteX1" fmla="*/ -28 w 16873"/>
                <a:gd name="connsiteY1" fmla="*/ -109 h 38372"/>
                <a:gd name="connsiteX2" fmla="*/ 16845 w 16873"/>
                <a:gd name="connsiteY2" fmla="*/ 38264 h 38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73" h="38372">
                  <a:moveTo>
                    <a:pt x="16845" y="38264"/>
                  </a:moveTo>
                  <a:cubicBezTo>
                    <a:pt x="9610" y="27216"/>
                    <a:pt x="11445" y="3085"/>
                    <a:pt x="-28" y="-109"/>
                  </a:cubicBezTo>
                  <a:cubicBezTo>
                    <a:pt x="6096" y="11223"/>
                    <a:pt x="9248" y="34247"/>
                    <a:pt x="16845" y="382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8" name="Freeform 203">
              <a:extLst>
                <a:ext uri="{FF2B5EF4-FFF2-40B4-BE49-F238E27FC236}">
                  <a16:creationId xmlns:a16="http://schemas.microsoft.com/office/drawing/2014/main" id="{FB0E7275-32D1-481B-A644-8775051E773F}"/>
                </a:ext>
              </a:extLst>
            </p:cNvPr>
            <p:cNvSpPr/>
            <p:nvPr/>
          </p:nvSpPr>
          <p:spPr>
            <a:xfrm rot="-1917689">
              <a:off x="5200568" y="2999564"/>
              <a:ext cx="1228017" cy="1141935"/>
            </a:xfrm>
            <a:custGeom>
              <a:avLst/>
              <a:gdLst>
                <a:gd name="connsiteX0" fmla="*/ 629954 w 1228017"/>
                <a:gd name="connsiteY0" fmla="*/ 970395 h 1141935"/>
                <a:gd name="connsiteX1" fmla="*/ 870090 w 1228017"/>
                <a:gd name="connsiteY1" fmla="*/ 591870 h 1141935"/>
                <a:gd name="connsiteX2" fmla="*/ 906783 w 1228017"/>
                <a:gd name="connsiteY2" fmla="*/ 604953 h 1141935"/>
                <a:gd name="connsiteX3" fmla="*/ 629954 w 1228017"/>
                <a:gd name="connsiteY3" fmla="*/ 970395 h 1141935"/>
                <a:gd name="connsiteX4" fmla="*/ 649877 w 1228017"/>
                <a:gd name="connsiteY4" fmla="*/ 858728 h 1141935"/>
                <a:gd name="connsiteX5" fmla="*/ 633391 w 1228017"/>
                <a:gd name="connsiteY5" fmla="*/ 889761 h 1141935"/>
                <a:gd name="connsiteX6" fmla="*/ 649877 w 1228017"/>
                <a:gd name="connsiteY6" fmla="*/ 858728 h 1141935"/>
                <a:gd name="connsiteX7" fmla="*/ 725435 w 1228017"/>
                <a:gd name="connsiteY7" fmla="*/ 741292 h 1141935"/>
                <a:gd name="connsiteX8" fmla="*/ 704297 w 1228017"/>
                <a:gd name="connsiteY8" fmla="*/ 779510 h 1141935"/>
                <a:gd name="connsiteX9" fmla="*/ 725435 w 1228017"/>
                <a:gd name="connsiteY9" fmla="*/ 741292 h 1141935"/>
                <a:gd name="connsiteX10" fmla="*/ 774092 w 1228017"/>
                <a:gd name="connsiteY10" fmla="*/ 654889 h 1141935"/>
                <a:gd name="connsiteX11" fmla="*/ 834817 w 1228017"/>
                <a:gd name="connsiteY11" fmla="*/ 565911 h 1141935"/>
                <a:gd name="connsiteX12" fmla="*/ 749105 w 1228017"/>
                <a:gd name="connsiteY12" fmla="*/ 704516 h 1141935"/>
                <a:gd name="connsiteX13" fmla="*/ 774092 w 1228017"/>
                <a:gd name="connsiteY13" fmla="*/ 654889 h 1141935"/>
                <a:gd name="connsiteX14" fmla="*/ 897636 w 1228017"/>
                <a:gd name="connsiteY14" fmla="*/ 505853 h 1141935"/>
                <a:gd name="connsiteX15" fmla="*/ 945777 w 1228017"/>
                <a:gd name="connsiteY15" fmla="*/ 522799 h 1141935"/>
                <a:gd name="connsiteX16" fmla="*/ 919187 w 1228017"/>
                <a:gd name="connsiteY16" fmla="*/ 574898 h 1141935"/>
                <a:gd name="connsiteX17" fmla="*/ 873216 w 1228017"/>
                <a:gd name="connsiteY17" fmla="*/ 538560 h 1141935"/>
                <a:gd name="connsiteX18" fmla="*/ 897636 w 1228017"/>
                <a:gd name="connsiteY18" fmla="*/ 505853 h 1141935"/>
                <a:gd name="connsiteX19" fmla="*/ 904638 w 1228017"/>
                <a:gd name="connsiteY19" fmla="*/ 759088 h 1141935"/>
                <a:gd name="connsiteX20" fmla="*/ 922675 w 1228017"/>
                <a:gd name="connsiteY20" fmla="*/ 725660 h 1141935"/>
                <a:gd name="connsiteX21" fmla="*/ 904638 w 1228017"/>
                <a:gd name="connsiteY21" fmla="*/ 759088 h 1141935"/>
                <a:gd name="connsiteX22" fmla="*/ 698431 w 1228017"/>
                <a:gd name="connsiteY22" fmla="*/ 1041835 h 1141935"/>
                <a:gd name="connsiteX23" fmla="*/ 736598 w 1228017"/>
                <a:gd name="connsiteY23" fmla="*/ 1004055 h 1141935"/>
                <a:gd name="connsiteX24" fmla="*/ 698431 w 1228017"/>
                <a:gd name="connsiteY24" fmla="*/ 1041835 h 1141935"/>
                <a:gd name="connsiteX25" fmla="*/ 595405 w 1228017"/>
                <a:gd name="connsiteY25" fmla="*/ 937997 h 1141935"/>
                <a:gd name="connsiteX26" fmla="*/ 605535 w 1228017"/>
                <a:gd name="connsiteY26" fmla="*/ 916828 h 1141935"/>
                <a:gd name="connsiteX27" fmla="*/ 595405 w 1228017"/>
                <a:gd name="connsiteY27" fmla="*/ 937997 h 1141935"/>
                <a:gd name="connsiteX28" fmla="*/ 538272 w 1228017"/>
                <a:gd name="connsiteY28" fmla="*/ 638870 h 1141935"/>
                <a:gd name="connsiteX29" fmla="*/ 554706 w 1228017"/>
                <a:gd name="connsiteY29" fmla="*/ 607966 h 1141935"/>
                <a:gd name="connsiteX30" fmla="*/ 538272 w 1228017"/>
                <a:gd name="connsiteY30" fmla="*/ 638870 h 1141935"/>
                <a:gd name="connsiteX31" fmla="*/ 366019 w 1228017"/>
                <a:gd name="connsiteY31" fmla="*/ 1057390 h 1141935"/>
                <a:gd name="connsiteX32" fmla="*/ 388371 w 1228017"/>
                <a:gd name="connsiteY32" fmla="*/ 995659 h 1141935"/>
                <a:gd name="connsiteX33" fmla="*/ 366019 w 1228017"/>
                <a:gd name="connsiteY33" fmla="*/ 1057390 h 1141935"/>
                <a:gd name="connsiteX34" fmla="*/ 545688 w 1228017"/>
                <a:gd name="connsiteY34" fmla="*/ 422541 h 1141935"/>
                <a:gd name="connsiteX35" fmla="*/ 532458 w 1228017"/>
                <a:gd name="connsiteY35" fmla="*/ 448578 h 1141935"/>
                <a:gd name="connsiteX36" fmla="*/ 545688 w 1228017"/>
                <a:gd name="connsiteY36" fmla="*/ 422541 h 1141935"/>
                <a:gd name="connsiteX37" fmla="*/ 667965 w 1228017"/>
                <a:gd name="connsiteY37" fmla="*/ 286459 h 1141935"/>
                <a:gd name="connsiteX38" fmla="*/ 671480 w 1228017"/>
                <a:gd name="connsiteY38" fmla="*/ 302530 h 1141935"/>
                <a:gd name="connsiteX39" fmla="*/ 649050 w 1228017"/>
                <a:gd name="connsiteY39" fmla="*/ 315844 h 1141935"/>
                <a:gd name="connsiteX40" fmla="*/ 667965 w 1228017"/>
                <a:gd name="connsiteY40" fmla="*/ 286459 h 1141935"/>
                <a:gd name="connsiteX41" fmla="*/ 798486 w 1228017"/>
                <a:gd name="connsiteY41" fmla="*/ 977992 h 1141935"/>
                <a:gd name="connsiteX42" fmla="*/ 986449 w 1228017"/>
                <a:gd name="connsiteY42" fmla="*/ 718036 h 1141935"/>
                <a:gd name="connsiteX43" fmla="*/ 943890 w 1228017"/>
                <a:gd name="connsiteY43" fmla="*/ 601064 h 1141935"/>
                <a:gd name="connsiteX44" fmla="*/ 1008827 w 1228017"/>
                <a:gd name="connsiteY44" fmla="*/ 473224 h 1141935"/>
                <a:gd name="connsiteX45" fmla="*/ 1035495 w 1228017"/>
                <a:gd name="connsiteY45" fmla="*/ 469567 h 1141935"/>
                <a:gd name="connsiteX46" fmla="*/ 1228006 w 1228017"/>
                <a:gd name="connsiteY46" fmla="*/ 143476 h 1141935"/>
                <a:gd name="connsiteX47" fmla="*/ 1181700 w 1228017"/>
                <a:gd name="connsiteY47" fmla="*/ -100 h 1141935"/>
                <a:gd name="connsiteX48" fmla="*/ 1067950 w 1228017"/>
                <a:gd name="connsiteY48" fmla="*/ 203585 h 1141935"/>
                <a:gd name="connsiteX49" fmla="*/ 1105419 w 1228017"/>
                <a:gd name="connsiteY49" fmla="*/ 307011 h 1141935"/>
                <a:gd name="connsiteX50" fmla="*/ 1064126 w 1228017"/>
                <a:gd name="connsiteY50" fmla="*/ 214916 h 1141935"/>
                <a:gd name="connsiteX51" fmla="*/ 1027200 w 1228017"/>
                <a:gd name="connsiteY51" fmla="*/ 277703 h 1141935"/>
                <a:gd name="connsiteX52" fmla="*/ 1066219 w 1228017"/>
                <a:gd name="connsiteY52" fmla="*/ 378683 h 1141935"/>
                <a:gd name="connsiteX53" fmla="*/ 1020921 w 1228017"/>
                <a:gd name="connsiteY53" fmla="*/ 287490 h 1141935"/>
                <a:gd name="connsiteX54" fmla="*/ 1018957 w 1228017"/>
                <a:gd name="connsiteY54" fmla="*/ 317364 h 1141935"/>
                <a:gd name="connsiteX55" fmla="*/ 1008336 w 1228017"/>
                <a:gd name="connsiteY55" fmla="*/ 307088 h 1141935"/>
                <a:gd name="connsiteX56" fmla="*/ 1038751 w 1228017"/>
                <a:gd name="connsiteY56" fmla="*/ 426739 h 1141935"/>
                <a:gd name="connsiteX57" fmla="*/ 992548 w 1228017"/>
                <a:gd name="connsiteY57" fmla="*/ 331580 h 1141935"/>
                <a:gd name="connsiteX58" fmla="*/ 928799 w 1228017"/>
                <a:gd name="connsiteY58" fmla="*/ 435933 h 1141935"/>
                <a:gd name="connsiteX59" fmla="*/ 930918 w 1228017"/>
                <a:gd name="connsiteY59" fmla="*/ 464931 h 1141935"/>
                <a:gd name="connsiteX60" fmla="*/ 912029 w 1228017"/>
                <a:gd name="connsiteY60" fmla="*/ 445925 h 1141935"/>
                <a:gd name="connsiteX61" fmla="*/ 847092 w 1228017"/>
                <a:gd name="connsiteY61" fmla="*/ 525349 h 1141935"/>
                <a:gd name="connsiteX62" fmla="*/ 800682 w 1228017"/>
                <a:gd name="connsiteY62" fmla="*/ 554399 h 1141935"/>
                <a:gd name="connsiteX63" fmla="*/ 549978 w 1228017"/>
                <a:gd name="connsiteY63" fmla="*/ 933207 h 1141935"/>
                <a:gd name="connsiteX64" fmla="*/ 542665 w 1228017"/>
                <a:gd name="connsiteY64" fmla="*/ 928468 h 1141935"/>
                <a:gd name="connsiteX65" fmla="*/ 831122 w 1228017"/>
                <a:gd name="connsiteY65" fmla="*/ 490968 h 1141935"/>
                <a:gd name="connsiteX66" fmla="*/ 729543 w 1228017"/>
                <a:gd name="connsiteY66" fmla="*/ 287850 h 1141935"/>
                <a:gd name="connsiteX67" fmla="*/ 378448 w 1228017"/>
                <a:gd name="connsiteY67" fmla="*/ 844203 h 1141935"/>
                <a:gd name="connsiteX68" fmla="*/ 299299 w 1228017"/>
                <a:gd name="connsiteY68" fmla="*/ 810903 h 1141935"/>
                <a:gd name="connsiteX69" fmla="*/ 709698 w 1228017"/>
                <a:gd name="connsiteY69" fmla="*/ 264801 h 1141935"/>
                <a:gd name="connsiteX70" fmla="*/ 610496 w 1228017"/>
                <a:gd name="connsiteY70" fmla="*/ 149554 h 1141935"/>
                <a:gd name="connsiteX71" fmla="*/ 128519 w 1228017"/>
                <a:gd name="connsiteY71" fmla="*/ 763929 h 1141935"/>
                <a:gd name="connsiteX72" fmla="*/ -11 w 1228017"/>
                <a:gd name="connsiteY72" fmla="*/ 775081 h 1141935"/>
                <a:gd name="connsiteX73" fmla="*/ 121491 w 1228017"/>
                <a:gd name="connsiteY73" fmla="*/ 780231 h 1141935"/>
                <a:gd name="connsiteX74" fmla="*/ 112421 w 1228017"/>
                <a:gd name="connsiteY74" fmla="*/ 815823 h 1141935"/>
                <a:gd name="connsiteX75" fmla="*/ 29989 w 1228017"/>
                <a:gd name="connsiteY75" fmla="*/ 960068 h 1141935"/>
                <a:gd name="connsiteX76" fmla="*/ 77174 w 1228017"/>
                <a:gd name="connsiteY76" fmla="*/ 972970 h 1141935"/>
                <a:gd name="connsiteX77" fmla="*/ 209736 w 1228017"/>
                <a:gd name="connsiteY77" fmla="*/ 874618 h 1141935"/>
                <a:gd name="connsiteX78" fmla="*/ 229400 w 1228017"/>
                <a:gd name="connsiteY78" fmla="*/ 887211 h 1141935"/>
                <a:gd name="connsiteX79" fmla="*/ 288265 w 1228017"/>
                <a:gd name="connsiteY79" fmla="*/ 828055 h 1141935"/>
                <a:gd name="connsiteX80" fmla="*/ 372996 w 1228017"/>
                <a:gd name="connsiteY80" fmla="*/ 858032 h 1141935"/>
                <a:gd name="connsiteX81" fmla="*/ 329455 w 1228017"/>
                <a:gd name="connsiteY81" fmla="*/ 958008 h 1141935"/>
                <a:gd name="connsiteX82" fmla="*/ 347517 w 1228017"/>
                <a:gd name="connsiteY82" fmla="*/ 973022 h 1141935"/>
                <a:gd name="connsiteX83" fmla="*/ 317594 w 1228017"/>
                <a:gd name="connsiteY83" fmla="*/ 1067898 h 1141935"/>
                <a:gd name="connsiteX84" fmla="*/ 97071 w 1228017"/>
                <a:gd name="connsiteY84" fmla="*/ 1044385 h 1141935"/>
                <a:gd name="connsiteX85" fmla="*/ 270022 w 1228017"/>
                <a:gd name="connsiteY85" fmla="*/ 1071992 h 1141935"/>
                <a:gd name="connsiteX86" fmla="*/ 319791 w 1228017"/>
                <a:gd name="connsiteY86" fmla="*/ 1096948 h 1141935"/>
                <a:gd name="connsiteX87" fmla="*/ 240719 w 1228017"/>
                <a:gd name="connsiteY87" fmla="*/ 1112091 h 1141935"/>
                <a:gd name="connsiteX88" fmla="*/ 335993 w 1228017"/>
                <a:gd name="connsiteY88" fmla="*/ 1141836 h 1141935"/>
                <a:gd name="connsiteX89" fmla="*/ 454885 w 1228017"/>
                <a:gd name="connsiteY89" fmla="*/ 1134908 h 1141935"/>
                <a:gd name="connsiteX90" fmla="*/ 427132 w 1228017"/>
                <a:gd name="connsiteY90" fmla="*/ 1124092 h 1141935"/>
                <a:gd name="connsiteX91" fmla="*/ 567032 w 1228017"/>
                <a:gd name="connsiteY91" fmla="*/ 1116752 h 1141935"/>
                <a:gd name="connsiteX92" fmla="*/ 408682 w 1228017"/>
                <a:gd name="connsiteY92" fmla="*/ 1088140 h 1141935"/>
                <a:gd name="connsiteX93" fmla="*/ 437520 w 1228017"/>
                <a:gd name="connsiteY93" fmla="*/ 1027078 h 1141935"/>
                <a:gd name="connsiteX94" fmla="*/ 456978 w 1228017"/>
                <a:gd name="connsiteY94" fmla="*/ 1029190 h 1141935"/>
                <a:gd name="connsiteX95" fmla="*/ 537910 w 1228017"/>
                <a:gd name="connsiteY95" fmla="*/ 935885 h 1141935"/>
                <a:gd name="connsiteX96" fmla="*/ 577730 w 1228017"/>
                <a:gd name="connsiteY96" fmla="*/ 992363 h 1141935"/>
                <a:gd name="connsiteX97" fmla="*/ 621659 w 1228017"/>
                <a:gd name="connsiteY97" fmla="*/ 1048042 h 1141935"/>
                <a:gd name="connsiteX98" fmla="*/ 798486 w 1228017"/>
                <a:gd name="connsiteY98" fmla="*/ 977992 h 11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228017" h="1141935">
                  <a:moveTo>
                    <a:pt x="629954" y="970395"/>
                  </a:moveTo>
                  <a:cubicBezTo>
                    <a:pt x="714504" y="843559"/>
                    <a:pt x="790630" y="711057"/>
                    <a:pt x="870090" y="591870"/>
                  </a:cubicBezTo>
                  <a:cubicBezTo>
                    <a:pt x="877919" y="576238"/>
                    <a:pt x="894793" y="601682"/>
                    <a:pt x="906783" y="604953"/>
                  </a:cubicBezTo>
                  <a:cubicBezTo>
                    <a:pt x="810605" y="708945"/>
                    <a:pt x="734530" y="904646"/>
                    <a:pt x="629954" y="970395"/>
                  </a:cubicBezTo>
                  <a:close/>
                  <a:moveTo>
                    <a:pt x="649877" y="858728"/>
                  </a:moveTo>
                  <a:cubicBezTo>
                    <a:pt x="657293" y="857955"/>
                    <a:pt x="637499" y="881030"/>
                    <a:pt x="633391" y="889761"/>
                  </a:cubicBezTo>
                  <a:cubicBezTo>
                    <a:pt x="625923" y="890534"/>
                    <a:pt x="645743" y="867484"/>
                    <a:pt x="649877" y="858728"/>
                  </a:cubicBezTo>
                  <a:close/>
                  <a:moveTo>
                    <a:pt x="725435" y="741292"/>
                  </a:moveTo>
                  <a:cubicBezTo>
                    <a:pt x="731766" y="742734"/>
                    <a:pt x="709672" y="768513"/>
                    <a:pt x="704297" y="779510"/>
                  </a:cubicBezTo>
                  <a:cubicBezTo>
                    <a:pt x="697966" y="777991"/>
                    <a:pt x="720060" y="752314"/>
                    <a:pt x="725435" y="741292"/>
                  </a:cubicBezTo>
                  <a:close/>
                  <a:moveTo>
                    <a:pt x="774092" y="654889"/>
                  </a:moveTo>
                  <a:cubicBezTo>
                    <a:pt x="789364" y="628620"/>
                    <a:pt x="814352" y="591201"/>
                    <a:pt x="834817" y="565911"/>
                  </a:cubicBezTo>
                  <a:cubicBezTo>
                    <a:pt x="817479" y="593492"/>
                    <a:pt x="767038" y="679381"/>
                    <a:pt x="749105" y="704516"/>
                  </a:cubicBezTo>
                  <a:cubicBezTo>
                    <a:pt x="714814" y="752572"/>
                    <a:pt x="767296" y="666478"/>
                    <a:pt x="774092" y="654889"/>
                  </a:cubicBezTo>
                  <a:close/>
                  <a:moveTo>
                    <a:pt x="897636" y="505853"/>
                  </a:moveTo>
                  <a:cubicBezTo>
                    <a:pt x="915130" y="517829"/>
                    <a:pt x="931952" y="527306"/>
                    <a:pt x="945777" y="522799"/>
                  </a:cubicBezTo>
                  <a:cubicBezTo>
                    <a:pt x="951332" y="536964"/>
                    <a:pt x="926525" y="557824"/>
                    <a:pt x="919187" y="574898"/>
                  </a:cubicBezTo>
                  <a:cubicBezTo>
                    <a:pt x="900995" y="563387"/>
                    <a:pt x="887765" y="550793"/>
                    <a:pt x="873216" y="538560"/>
                  </a:cubicBezTo>
                  <a:cubicBezTo>
                    <a:pt x="880659" y="524267"/>
                    <a:pt x="889470" y="516387"/>
                    <a:pt x="897636" y="505853"/>
                  </a:cubicBezTo>
                  <a:close/>
                  <a:moveTo>
                    <a:pt x="904638" y="759088"/>
                  </a:moveTo>
                  <a:cubicBezTo>
                    <a:pt x="903527" y="748786"/>
                    <a:pt x="912804" y="732252"/>
                    <a:pt x="922675" y="725660"/>
                  </a:cubicBezTo>
                  <a:cubicBezTo>
                    <a:pt x="924587" y="735060"/>
                    <a:pt x="909367" y="748168"/>
                    <a:pt x="904638" y="759088"/>
                  </a:cubicBezTo>
                  <a:close/>
                  <a:moveTo>
                    <a:pt x="698431" y="1041835"/>
                  </a:moveTo>
                  <a:cubicBezTo>
                    <a:pt x="703083" y="1030555"/>
                    <a:pt x="725822" y="1019069"/>
                    <a:pt x="736598" y="1004055"/>
                  </a:cubicBezTo>
                  <a:cubicBezTo>
                    <a:pt x="733962" y="1024374"/>
                    <a:pt x="710628" y="1033182"/>
                    <a:pt x="698431" y="1041835"/>
                  </a:cubicBezTo>
                  <a:close/>
                  <a:moveTo>
                    <a:pt x="595405" y="937997"/>
                  </a:moveTo>
                  <a:cubicBezTo>
                    <a:pt x="586826" y="941809"/>
                    <a:pt x="602770" y="922468"/>
                    <a:pt x="605535" y="916828"/>
                  </a:cubicBezTo>
                  <a:cubicBezTo>
                    <a:pt x="614062" y="913068"/>
                    <a:pt x="598093" y="932306"/>
                    <a:pt x="595405" y="937997"/>
                  </a:cubicBezTo>
                  <a:close/>
                  <a:moveTo>
                    <a:pt x="538272" y="638870"/>
                  </a:moveTo>
                  <a:cubicBezTo>
                    <a:pt x="535791" y="630294"/>
                    <a:pt x="550469" y="617959"/>
                    <a:pt x="554706" y="607966"/>
                  </a:cubicBezTo>
                  <a:cubicBezTo>
                    <a:pt x="557885" y="607425"/>
                    <a:pt x="546980" y="636501"/>
                    <a:pt x="538272" y="638870"/>
                  </a:cubicBezTo>
                  <a:close/>
                  <a:moveTo>
                    <a:pt x="366019" y="1057390"/>
                  </a:moveTo>
                  <a:cubicBezTo>
                    <a:pt x="364882" y="1038668"/>
                    <a:pt x="377286" y="1017086"/>
                    <a:pt x="388371" y="995659"/>
                  </a:cubicBezTo>
                  <a:cubicBezTo>
                    <a:pt x="385865" y="1015257"/>
                    <a:pt x="378423" y="1035757"/>
                    <a:pt x="366019" y="1057390"/>
                  </a:cubicBezTo>
                  <a:close/>
                  <a:moveTo>
                    <a:pt x="545688" y="422541"/>
                  </a:moveTo>
                  <a:cubicBezTo>
                    <a:pt x="549228" y="429546"/>
                    <a:pt x="535714" y="440182"/>
                    <a:pt x="532458" y="448578"/>
                  </a:cubicBezTo>
                  <a:cubicBezTo>
                    <a:pt x="521941" y="440105"/>
                    <a:pt x="542355" y="429546"/>
                    <a:pt x="545688" y="422541"/>
                  </a:cubicBezTo>
                  <a:close/>
                  <a:moveTo>
                    <a:pt x="667965" y="286459"/>
                  </a:moveTo>
                  <a:cubicBezTo>
                    <a:pt x="673237" y="290940"/>
                    <a:pt x="668637" y="297585"/>
                    <a:pt x="671480" y="302530"/>
                  </a:cubicBezTo>
                  <a:cubicBezTo>
                    <a:pt x="664968" y="311569"/>
                    <a:pt x="655149" y="305208"/>
                    <a:pt x="649050" y="315844"/>
                  </a:cubicBezTo>
                  <a:cubicBezTo>
                    <a:pt x="646466" y="303405"/>
                    <a:pt x="663392" y="298306"/>
                    <a:pt x="667965" y="286459"/>
                  </a:cubicBezTo>
                  <a:close/>
                  <a:moveTo>
                    <a:pt x="798486" y="977992"/>
                  </a:moveTo>
                  <a:cubicBezTo>
                    <a:pt x="849624" y="910441"/>
                    <a:pt x="950867" y="792232"/>
                    <a:pt x="986449" y="718036"/>
                  </a:cubicBezTo>
                  <a:cubicBezTo>
                    <a:pt x="1010094" y="668719"/>
                    <a:pt x="968878" y="634106"/>
                    <a:pt x="943890" y="601064"/>
                  </a:cubicBezTo>
                  <a:cubicBezTo>
                    <a:pt x="974485" y="556923"/>
                    <a:pt x="976217" y="511133"/>
                    <a:pt x="1008827" y="473224"/>
                  </a:cubicBezTo>
                  <a:cubicBezTo>
                    <a:pt x="1016967" y="468434"/>
                    <a:pt x="1028750" y="480589"/>
                    <a:pt x="1035495" y="469567"/>
                  </a:cubicBezTo>
                  <a:cubicBezTo>
                    <a:pt x="1115419" y="365858"/>
                    <a:pt x="1156325" y="252439"/>
                    <a:pt x="1228006" y="143476"/>
                  </a:cubicBezTo>
                  <a:cubicBezTo>
                    <a:pt x="1214208" y="95266"/>
                    <a:pt x="1201804" y="46720"/>
                    <a:pt x="1181700" y="-100"/>
                  </a:cubicBezTo>
                  <a:cubicBezTo>
                    <a:pt x="1143766" y="67761"/>
                    <a:pt x="1105626" y="135724"/>
                    <a:pt x="1067950" y="203585"/>
                  </a:cubicBezTo>
                  <a:cubicBezTo>
                    <a:pt x="1080018" y="238172"/>
                    <a:pt x="1101207" y="270698"/>
                    <a:pt x="1105419" y="307011"/>
                  </a:cubicBezTo>
                  <a:cubicBezTo>
                    <a:pt x="1087434" y="277266"/>
                    <a:pt x="1081930" y="244713"/>
                    <a:pt x="1064126" y="214916"/>
                  </a:cubicBezTo>
                  <a:cubicBezTo>
                    <a:pt x="1049268" y="236343"/>
                    <a:pt x="1043893" y="255813"/>
                    <a:pt x="1027200" y="277703"/>
                  </a:cubicBezTo>
                  <a:cubicBezTo>
                    <a:pt x="1039526" y="311492"/>
                    <a:pt x="1069682" y="341392"/>
                    <a:pt x="1066219" y="378683"/>
                  </a:cubicBezTo>
                  <a:cubicBezTo>
                    <a:pt x="1049965" y="348525"/>
                    <a:pt x="1040895" y="316823"/>
                    <a:pt x="1020921" y="287490"/>
                  </a:cubicBezTo>
                  <a:cubicBezTo>
                    <a:pt x="1003039" y="299851"/>
                    <a:pt x="1028311" y="313835"/>
                    <a:pt x="1018957" y="317364"/>
                  </a:cubicBezTo>
                  <a:cubicBezTo>
                    <a:pt x="1018052" y="314067"/>
                    <a:pt x="1013091" y="296426"/>
                    <a:pt x="1008336" y="307088"/>
                  </a:cubicBezTo>
                  <a:cubicBezTo>
                    <a:pt x="993013" y="352517"/>
                    <a:pt x="1048182" y="382623"/>
                    <a:pt x="1038751" y="426739"/>
                  </a:cubicBezTo>
                  <a:cubicBezTo>
                    <a:pt x="1019319" y="395912"/>
                    <a:pt x="1013324" y="362123"/>
                    <a:pt x="992548" y="331580"/>
                  </a:cubicBezTo>
                  <a:cubicBezTo>
                    <a:pt x="967793" y="367119"/>
                    <a:pt x="954511" y="400213"/>
                    <a:pt x="928799" y="435933"/>
                  </a:cubicBezTo>
                  <a:cubicBezTo>
                    <a:pt x="924381" y="446260"/>
                    <a:pt x="943218" y="459677"/>
                    <a:pt x="930918" y="464931"/>
                  </a:cubicBezTo>
                  <a:cubicBezTo>
                    <a:pt x="923476" y="458956"/>
                    <a:pt x="926551" y="443813"/>
                    <a:pt x="912029" y="445925"/>
                  </a:cubicBezTo>
                  <a:cubicBezTo>
                    <a:pt x="887842" y="460965"/>
                    <a:pt x="867273" y="492281"/>
                    <a:pt x="847092" y="525349"/>
                  </a:cubicBezTo>
                  <a:cubicBezTo>
                    <a:pt x="828461" y="530165"/>
                    <a:pt x="813654" y="538869"/>
                    <a:pt x="800682" y="554399"/>
                  </a:cubicBezTo>
                  <a:cubicBezTo>
                    <a:pt x="709930" y="661997"/>
                    <a:pt x="651557" y="841885"/>
                    <a:pt x="549978" y="933207"/>
                  </a:cubicBezTo>
                  <a:cubicBezTo>
                    <a:pt x="547549" y="931636"/>
                    <a:pt x="545068" y="930039"/>
                    <a:pt x="542665" y="928468"/>
                  </a:cubicBezTo>
                  <a:cubicBezTo>
                    <a:pt x="628610" y="774797"/>
                    <a:pt x="738355" y="646184"/>
                    <a:pt x="831122" y="490968"/>
                  </a:cubicBezTo>
                  <a:cubicBezTo>
                    <a:pt x="795902" y="423545"/>
                    <a:pt x="765487" y="355067"/>
                    <a:pt x="729543" y="287850"/>
                  </a:cubicBezTo>
                  <a:cubicBezTo>
                    <a:pt x="609773" y="478503"/>
                    <a:pt x="482379" y="657954"/>
                    <a:pt x="378448" y="844203"/>
                  </a:cubicBezTo>
                  <a:cubicBezTo>
                    <a:pt x="351523" y="830631"/>
                    <a:pt x="326561" y="826201"/>
                    <a:pt x="299299" y="810903"/>
                  </a:cubicBezTo>
                  <a:cubicBezTo>
                    <a:pt x="440672" y="649738"/>
                    <a:pt x="568221" y="425657"/>
                    <a:pt x="709698" y="264801"/>
                  </a:cubicBezTo>
                  <a:cubicBezTo>
                    <a:pt x="721559" y="216564"/>
                    <a:pt x="648947" y="186768"/>
                    <a:pt x="610496" y="149554"/>
                  </a:cubicBezTo>
                  <a:cubicBezTo>
                    <a:pt x="449251" y="351616"/>
                    <a:pt x="291857" y="571602"/>
                    <a:pt x="128519" y="763929"/>
                  </a:cubicBezTo>
                  <a:cubicBezTo>
                    <a:pt x="85882" y="762229"/>
                    <a:pt x="26785" y="736888"/>
                    <a:pt x="-11" y="775081"/>
                  </a:cubicBezTo>
                  <a:cubicBezTo>
                    <a:pt x="39137" y="770677"/>
                    <a:pt x="79784" y="772994"/>
                    <a:pt x="121491" y="780231"/>
                  </a:cubicBezTo>
                  <a:cubicBezTo>
                    <a:pt x="106891" y="794550"/>
                    <a:pt x="114643" y="804105"/>
                    <a:pt x="112421" y="815823"/>
                  </a:cubicBezTo>
                  <a:cubicBezTo>
                    <a:pt x="79500" y="858702"/>
                    <a:pt x="35648" y="921927"/>
                    <a:pt x="29989" y="960068"/>
                  </a:cubicBezTo>
                  <a:cubicBezTo>
                    <a:pt x="51670" y="970858"/>
                    <a:pt x="58853" y="964832"/>
                    <a:pt x="77174" y="972970"/>
                  </a:cubicBezTo>
                  <a:cubicBezTo>
                    <a:pt x="122679" y="946109"/>
                    <a:pt x="169890" y="926923"/>
                    <a:pt x="209736" y="874618"/>
                  </a:cubicBezTo>
                  <a:cubicBezTo>
                    <a:pt x="216299" y="878790"/>
                    <a:pt x="222863" y="883013"/>
                    <a:pt x="229400" y="887211"/>
                  </a:cubicBezTo>
                  <a:cubicBezTo>
                    <a:pt x="249246" y="868540"/>
                    <a:pt x="268549" y="847113"/>
                    <a:pt x="288265" y="828055"/>
                  </a:cubicBezTo>
                  <a:cubicBezTo>
                    <a:pt x="316354" y="837198"/>
                    <a:pt x="343745" y="843533"/>
                    <a:pt x="372996" y="858032"/>
                  </a:cubicBezTo>
                  <a:cubicBezTo>
                    <a:pt x="351316" y="892877"/>
                    <a:pt x="341290" y="925326"/>
                    <a:pt x="329455" y="958008"/>
                  </a:cubicBezTo>
                  <a:cubicBezTo>
                    <a:pt x="334390" y="963287"/>
                    <a:pt x="349249" y="966403"/>
                    <a:pt x="347517" y="973022"/>
                  </a:cubicBezTo>
                  <a:cubicBezTo>
                    <a:pt x="335889" y="1005034"/>
                    <a:pt x="329713" y="1035835"/>
                    <a:pt x="317594" y="1067898"/>
                  </a:cubicBezTo>
                  <a:cubicBezTo>
                    <a:pt x="240538" y="1043664"/>
                    <a:pt x="165988" y="1031431"/>
                    <a:pt x="97071" y="1044385"/>
                  </a:cubicBezTo>
                  <a:cubicBezTo>
                    <a:pt x="152060" y="1057313"/>
                    <a:pt x="212888" y="1059116"/>
                    <a:pt x="270022" y="1071992"/>
                  </a:cubicBezTo>
                  <a:cubicBezTo>
                    <a:pt x="286405" y="1075727"/>
                    <a:pt x="315811" y="1075006"/>
                    <a:pt x="319791" y="1096948"/>
                  </a:cubicBezTo>
                  <a:cubicBezTo>
                    <a:pt x="294777" y="1101712"/>
                    <a:pt x="255732" y="1093935"/>
                    <a:pt x="240719" y="1112091"/>
                  </a:cubicBezTo>
                  <a:cubicBezTo>
                    <a:pt x="273019" y="1121079"/>
                    <a:pt x="311082" y="1109850"/>
                    <a:pt x="335993" y="1141836"/>
                  </a:cubicBezTo>
                  <a:cubicBezTo>
                    <a:pt x="368862" y="1115413"/>
                    <a:pt x="425995" y="1148043"/>
                    <a:pt x="454885" y="1134908"/>
                  </a:cubicBezTo>
                  <a:cubicBezTo>
                    <a:pt x="447468" y="1136840"/>
                    <a:pt x="425065" y="1138952"/>
                    <a:pt x="427132" y="1124092"/>
                  </a:cubicBezTo>
                  <a:cubicBezTo>
                    <a:pt x="472870" y="1117576"/>
                    <a:pt x="521036" y="1122109"/>
                    <a:pt x="567032" y="1116752"/>
                  </a:cubicBezTo>
                  <a:cubicBezTo>
                    <a:pt x="531993" y="1111421"/>
                    <a:pt x="462120" y="1113147"/>
                    <a:pt x="408682" y="1088140"/>
                  </a:cubicBezTo>
                  <a:cubicBezTo>
                    <a:pt x="423178" y="1066739"/>
                    <a:pt x="433101" y="1046316"/>
                    <a:pt x="437520" y="1027078"/>
                  </a:cubicBezTo>
                  <a:cubicBezTo>
                    <a:pt x="442869" y="1022623"/>
                    <a:pt x="453024" y="1040187"/>
                    <a:pt x="456978" y="1029190"/>
                  </a:cubicBezTo>
                  <a:cubicBezTo>
                    <a:pt x="485687" y="1006038"/>
                    <a:pt x="508969" y="958008"/>
                    <a:pt x="537910" y="935885"/>
                  </a:cubicBezTo>
                  <a:cubicBezTo>
                    <a:pt x="566386" y="947758"/>
                    <a:pt x="568454" y="976267"/>
                    <a:pt x="577730" y="992363"/>
                  </a:cubicBezTo>
                  <a:cubicBezTo>
                    <a:pt x="589049" y="1011910"/>
                    <a:pt x="602511" y="1032332"/>
                    <a:pt x="621659" y="1048042"/>
                  </a:cubicBezTo>
                  <a:cubicBezTo>
                    <a:pt x="706571" y="1117550"/>
                    <a:pt x="746650" y="1046316"/>
                    <a:pt x="798486" y="97799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9" name="Freeform 204">
              <a:extLst>
                <a:ext uri="{FF2B5EF4-FFF2-40B4-BE49-F238E27FC236}">
                  <a16:creationId xmlns:a16="http://schemas.microsoft.com/office/drawing/2014/main" id="{B10AAC45-CC87-4E59-A416-AF82842D894D}"/>
                </a:ext>
              </a:extLst>
            </p:cNvPr>
            <p:cNvSpPr/>
            <p:nvPr/>
          </p:nvSpPr>
          <p:spPr>
            <a:xfrm rot="-1917689">
              <a:off x="5495934" y="2325758"/>
              <a:ext cx="395075" cy="751126"/>
            </a:xfrm>
            <a:custGeom>
              <a:avLst/>
              <a:gdLst>
                <a:gd name="connsiteX0" fmla="*/ 316309 w 395075"/>
                <a:gd name="connsiteY0" fmla="*/ 600109 h 751126"/>
                <a:gd name="connsiteX1" fmla="*/ 296722 w 395075"/>
                <a:gd name="connsiteY1" fmla="*/ 635983 h 751126"/>
                <a:gd name="connsiteX2" fmla="*/ 288350 w 395075"/>
                <a:gd name="connsiteY2" fmla="*/ 616797 h 751126"/>
                <a:gd name="connsiteX3" fmla="*/ 316309 w 395075"/>
                <a:gd name="connsiteY3" fmla="*/ 600109 h 751126"/>
                <a:gd name="connsiteX4" fmla="*/ 395045 w 395075"/>
                <a:gd name="connsiteY4" fmla="*/ 564054 h 751126"/>
                <a:gd name="connsiteX5" fmla="*/ 277032 w 395075"/>
                <a:gd name="connsiteY5" fmla="*/ 257175 h 751126"/>
                <a:gd name="connsiteX6" fmla="*/ 234317 w 395075"/>
                <a:gd name="connsiteY6" fmla="*/ 129618 h 751126"/>
                <a:gd name="connsiteX7" fmla="*/ 182585 w 395075"/>
                <a:gd name="connsiteY7" fmla="*/ -102 h 751126"/>
                <a:gd name="connsiteX8" fmla="*/ -30 w 395075"/>
                <a:gd name="connsiteY8" fmla="*/ 197530 h 751126"/>
                <a:gd name="connsiteX9" fmla="*/ 56871 w 395075"/>
                <a:gd name="connsiteY9" fmla="*/ 303016 h 751126"/>
                <a:gd name="connsiteX10" fmla="*/ 77646 w 395075"/>
                <a:gd name="connsiteY10" fmla="*/ 330135 h 751126"/>
                <a:gd name="connsiteX11" fmla="*/ 157623 w 395075"/>
                <a:gd name="connsiteY11" fmla="*/ 232709 h 751126"/>
                <a:gd name="connsiteX12" fmla="*/ 88680 w 395075"/>
                <a:gd name="connsiteY12" fmla="*/ 361348 h 751126"/>
                <a:gd name="connsiteX13" fmla="*/ 271347 w 395075"/>
                <a:gd name="connsiteY13" fmla="*/ 751024 h 751126"/>
                <a:gd name="connsiteX14" fmla="*/ 395045 w 395075"/>
                <a:gd name="connsiteY14" fmla="*/ 564054 h 75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075" h="751126">
                  <a:moveTo>
                    <a:pt x="316309" y="600109"/>
                  </a:moveTo>
                  <a:cubicBezTo>
                    <a:pt x="317756" y="610384"/>
                    <a:pt x="301994" y="624342"/>
                    <a:pt x="296722" y="635983"/>
                  </a:cubicBezTo>
                  <a:cubicBezTo>
                    <a:pt x="293492" y="629699"/>
                    <a:pt x="291554" y="623081"/>
                    <a:pt x="288350" y="616797"/>
                  </a:cubicBezTo>
                  <a:cubicBezTo>
                    <a:pt x="296774" y="607294"/>
                    <a:pt x="307420" y="607783"/>
                    <a:pt x="316309" y="600109"/>
                  </a:cubicBezTo>
                  <a:close/>
                  <a:moveTo>
                    <a:pt x="395045" y="564054"/>
                  </a:moveTo>
                  <a:cubicBezTo>
                    <a:pt x="350470" y="462894"/>
                    <a:pt x="333829" y="355656"/>
                    <a:pt x="277032" y="257175"/>
                  </a:cubicBezTo>
                  <a:cubicBezTo>
                    <a:pt x="274319" y="212004"/>
                    <a:pt x="250054" y="172008"/>
                    <a:pt x="234317" y="129618"/>
                  </a:cubicBezTo>
                  <a:cubicBezTo>
                    <a:pt x="218296" y="86713"/>
                    <a:pt x="202559" y="38322"/>
                    <a:pt x="182585" y="-102"/>
                  </a:cubicBezTo>
                  <a:cubicBezTo>
                    <a:pt x="114495" y="32888"/>
                    <a:pt x="57026" y="114295"/>
                    <a:pt x="-30" y="197530"/>
                  </a:cubicBezTo>
                  <a:cubicBezTo>
                    <a:pt x="24467" y="228280"/>
                    <a:pt x="40669" y="270953"/>
                    <a:pt x="56871" y="303016"/>
                  </a:cubicBezTo>
                  <a:cubicBezTo>
                    <a:pt x="62375" y="313807"/>
                    <a:pt x="69016" y="328100"/>
                    <a:pt x="77646" y="330135"/>
                  </a:cubicBezTo>
                  <a:cubicBezTo>
                    <a:pt x="103900" y="295908"/>
                    <a:pt x="127441" y="249346"/>
                    <a:pt x="157623" y="232709"/>
                  </a:cubicBezTo>
                  <a:cubicBezTo>
                    <a:pt x="159380" y="270206"/>
                    <a:pt x="111368" y="318520"/>
                    <a:pt x="88680" y="361348"/>
                  </a:cubicBezTo>
                  <a:cubicBezTo>
                    <a:pt x="152868" y="490450"/>
                    <a:pt x="216022" y="619861"/>
                    <a:pt x="271347" y="751024"/>
                  </a:cubicBezTo>
                  <a:cubicBezTo>
                    <a:pt x="310831" y="676416"/>
                    <a:pt x="366827" y="634824"/>
                    <a:pt x="395045" y="56405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0" name="Freeform 205">
              <a:extLst>
                <a:ext uri="{FF2B5EF4-FFF2-40B4-BE49-F238E27FC236}">
                  <a16:creationId xmlns:a16="http://schemas.microsoft.com/office/drawing/2014/main" id="{CBB720BA-A3DB-4621-AFA2-3338A4C3A113}"/>
                </a:ext>
              </a:extLst>
            </p:cNvPr>
            <p:cNvSpPr/>
            <p:nvPr/>
          </p:nvSpPr>
          <p:spPr>
            <a:xfrm rot="-1917689">
              <a:off x="5665027" y="2786882"/>
              <a:ext cx="213111" cy="395419"/>
            </a:xfrm>
            <a:custGeom>
              <a:avLst/>
              <a:gdLst>
                <a:gd name="connsiteX0" fmla="*/ 210447 w 213111"/>
                <a:gd name="connsiteY0" fmla="*/ 391789 h 395419"/>
                <a:gd name="connsiteX1" fmla="*/ 197346 w 213111"/>
                <a:gd name="connsiteY1" fmla="*/ 341982 h 395419"/>
                <a:gd name="connsiteX2" fmla="*/ 18866 w 213111"/>
                <a:gd name="connsiteY2" fmla="*/ -102 h 395419"/>
                <a:gd name="connsiteX3" fmla="*/ -24 w 213111"/>
                <a:gd name="connsiteY3" fmla="*/ 29257 h 395419"/>
                <a:gd name="connsiteX4" fmla="*/ 128765 w 213111"/>
                <a:gd name="connsiteY4" fmla="*/ 260085 h 395419"/>
                <a:gd name="connsiteX5" fmla="*/ 130497 w 213111"/>
                <a:gd name="connsiteY5" fmla="*/ 270309 h 395419"/>
                <a:gd name="connsiteX6" fmla="*/ 204866 w 213111"/>
                <a:gd name="connsiteY6" fmla="*/ 395111 h 395419"/>
                <a:gd name="connsiteX7" fmla="*/ 210447 w 213111"/>
                <a:gd name="connsiteY7" fmla="*/ 391789 h 39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11" h="395419">
                  <a:moveTo>
                    <a:pt x="210447" y="391789"/>
                  </a:moveTo>
                  <a:cubicBezTo>
                    <a:pt x="219181" y="374405"/>
                    <a:pt x="204013" y="355785"/>
                    <a:pt x="197346" y="341982"/>
                  </a:cubicBezTo>
                  <a:cubicBezTo>
                    <a:pt x="141841" y="226220"/>
                    <a:pt x="82330" y="110999"/>
                    <a:pt x="18866" y="-102"/>
                  </a:cubicBezTo>
                  <a:cubicBezTo>
                    <a:pt x="12561" y="9684"/>
                    <a:pt x="6255" y="19496"/>
                    <a:pt x="-24" y="29257"/>
                  </a:cubicBezTo>
                  <a:cubicBezTo>
                    <a:pt x="44990" y="105745"/>
                    <a:pt x="77549" y="184937"/>
                    <a:pt x="128765" y="260085"/>
                  </a:cubicBezTo>
                  <a:cubicBezTo>
                    <a:pt x="128972" y="263099"/>
                    <a:pt x="129670" y="266627"/>
                    <a:pt x="130497" y="270309"/>
                  </a:cubicBezTo>
                  <a:cubicBezTo>
                    <a:pt x="159231" y="311051"/>
                    <a:pt x="177552" y="354060"/>
                    <a:pt x="204866" y="395111"/>
                  </a:cubicBezTo>
                  <a:cubicBezTo>
                    <a:pt x="207036" y="395755"/>
                    <a:pt x="209026" y="394956"/>
                    <a:pt x="210447" y="39178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1" name="Freeform 206">
              <a:extLst>
                <a:ext uri="{FF2B5EF4-FFF2-40B4-BE49-F238E27FC236}">
                  <a16:creationId xmlns:a16="http://schemas.microsoft.com/office/drawing/2014/main" id="{2B499223-53E1-4563-A086-59188CF4A157}"/>
                </a:ext>
              </a:extLst>
            </p:cNvPr>
            <p:cNvSpPr/>
            <p:nvPr/>
          </p:nvSpPr>
          <p:spPr>
            <a:xfrm rot="-1917689">
              <a:off x="5827547" y="3030662"/>
              <a:ext cx="2661" cy="4893"/>
            </a:xfrm>
            <a:custGeom>
              <a:avLst/>
              <a:gdLst>
                <a:gd name="connsiteX0" fmla="*/ 2639 w 2661"/>
                <a:gd name="connsiteY0" fmla="*/ 4790 h 4893"/>
                <a:gd name="connsiteX1" fmla="*/ 2432 w 2661"/>
                <a:gd name="connsiteY1" fmla="*/ 3657 h 4893"/>
                <a:gd name="connsiteX2" fmla="*/ -22 w 2661"/>
                <a:gd name="connsiteY2" fmla="*/ -103 h 4893"/>
                <a:gd name="connsiteX3" fmla="*/ 2639 w 2661"/>
                <a:gd name="connsiteY3" fmla="*/ 4790 h 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" h="4893">
                  <a:moveTo>
                    <a:pt x="2639" y="4790"/>
                  </a:moveTo>
                  <a:cubicBezTo>
                    <a:pt x="2536" y="4378"/>
                    <a:pt x="2536" y="4043"/>
                    <a:pt x="2432" y="3657"/>
                  </a:cubicBezTo>
                  <a:cubicBezTo>
                    <a:pt x="1554" y="2421"/>
                    <a:pt x="882" y="1133"/>
                    <a:pt x="-22" y="-103"/>
                  </a:cubicBezTo>
                  <a:cubicBezTo>
                    <a:pt x="856" y="1468"/>
                    <a:pt x="1735" y="3219"/>
                    <a:pt x="2639" y="47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2" name="Freeform 207">
              <a:extLst>
                <a:ext uri="{FF2B5EF4-FFF2-40B4-BE49-F238E27FC236}">
                  <a16:creationId xmlns:a16="http://schemas.microsoft.com/office/drawing/2014/main" id="{8083D7CB-F4C3-496F-A1B5-71CD25EF7128}"/>
                </a:ext>
              </a:extLst>
            </p:cNvPr>
            <p:cNvSpPr/>
            <p:nvPr/>
          </p:nvSpPr>
          <p:spPr>
            <a:xfrm rot="-1917689">
              <a:off x="5862100" y="3005744"/>
              <a:ext cx="69896" cy="135900"/>
            </a:xfrm>
            <a:custGeom>
              <a:avLst/>
              <a:gdLst>
                <a:gd name="connsiteX0" fmla="*/ 66286 w 69896"/>
                <a:gd name="connsiteY0" fmla="*/ 135797 h 135900"/>
                <a:gd name="connsiteX1" fmla="*/ 54218 w 69896"/>
                <a:gd name="connsiteY1" fmla="*/ 100515 h 135900"/>
                <a:gd name="connsiteX2" fmla="*/ -21 w 69896"/>
                <a:gd name="connsiteY2" fmla="*/ -104 h 135900"/>
                <a:gd name="connsiteX3" fmla="*/ 45536 w 69896"/>
                <a:gd name="connsiteY3" fmla="*/ 108755 h 135900"/>
                <a:gd name="connsiteX4" fmla="*/ 66286 w 69896"/>
                <a:gd name="connsiteY4" fmla="*/ 135797 h 13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96" h="135900">
                  <a:moveTo>
                    <a:pt x="66286" y="135797"/>
                  </a:moveTo>
                  <a:cubicBezTo>
                    <a:pt x="77371" y="122096"/>
                    <a:pt x="59748" y="110507"/>
                    <a:pt x="54218" y="100515"/>
                  </a:cubicBezTo>
                  <a:cubicBezTo>
                    <a:pt x="35432" y="66520"/>
                    <a:pt x="17809" y="31856"/>
                    <a:pt x="-21" y="-104"/>
                  </a:cubicBezTo>
                  <a:cubicBezTo>
                    <a:pt x="7162" y="30105"/>
                    <a:pt x="31943" y="79294"/>
                    <a:pt x="45536" y="108755"/>
                  </a:cubicBezTo>
                  <a:cubicBezTo>
                    <a:pt x="50523" y="119598"/>
                    <a:pt x="57267" y="134689"/>
                    <a:pt x="66286" y="13579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3" name="Freeform 208">
              <a:extLst>
                <a:ext uri="{FF2B5EF4-FFF2-40B4-BE49-F238E27FC236}">
                  <a16:creationId xmlns:a16="http://schemas.microsoft.com/office/drawing/2014/main" id="{74CA3845-93C2-4572-A2EA-D7613EB8A769}"/>
                </a:ext>
              </a:extLst>
            </p:cNvPr>
            <p:cNvSpPr/>
            <p:nvPr/>
          </p:nvSpPr>
          <p:spPr>
            <a:xfrm rot="-1917689">
              <a:off x="5629209" y="2848440"/>
              <a:ext cx="260704" cy="419756"/>
            </a:xfrm>
            <a:custGeom>
              <a:avLst/>
              <a:gdLst>
                <a:gd name="connsiteX0" fmla="*/ 182722 w 260704"/>
                <a:gd name="connsiteY0" fmla="*/ 321302 h 419756"/>
                <a:gd name="connsiteX1" fmla="*/ 177218 w 260704"/>
                <a:gd name="connsiteY1" fmla="*/ 286663 h 419756"/>
                <a:gd name="connsiteX2" fmla="*/ 182722 w 260704"/>
                <a:gd name="connsiteY2" fmla="*/ 321302 h 419756"/>
                <a:gd name="connsiteX3" fmla="*/ 153884 w 260704"/>
                <a:gd name="connsiteY3" fmla="*/ 247595 h 419756"/>
                <a:gd name="connsiteX4" fmla="*/ 169672 w 260704"/>
                <a:gd name="connsiteY4" fmla="*/ 271495 h 419756"/>
                <a:gd name="connsiteX5" fmla="*/ 153884 w 260704"/>
                <a:gd name="connsiteY5" fmla="*/ 247595 h 419756"/>
                <a:gd name="connsiteX6" fmla="*/ 260682 w 260704"/>
                <a:gd name="connsiteY6" fmla="*/ 378037 h 419756"/>
                <a:gd name="connsiteX7" fmla="*/ 63675 w 260704"/>
                <a:gd name="connsiteY7" fmla="*/ -102 h 419756"/>
                <a:gd name="connsiteX8" fmla="*/ -22 w 260704"/>
                <a:gd name="connsiteY8" fmla="*/ 104277 h 419756"/>
                <a:gd name="connsiteX9" fmla="*/ 125563 w 260704"/>
                <a:gd name="connsiteY9" fmla="*/ 340050 h 419756"/>
                <a:gd name="connsiteX10" fmla="*/ 140705 w 260704"/>
                <a:gd name="connsiteY10" fmla="*/ 370440 h 419756"/>
                <a:gd name="connsiteX11" fmla="*/ 233912 w 260704"/>
                <a:gd name="connsiteY11" fmla="*/ 419655 h 419756"/>
                <a:gd name="connsiteX12" fmla="*/ 260682 w 260704"/>
                <a:gd name="connsiteY12" fmla="*/ 378037 h 41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704" h="419756">
                  <a:moveTo>
                    <a:pt x="182722" y="321302"/>
                  </a:moveTo>
                  <a:cubicBezTo>
                    <a:pt x="175383" y="311001"/>
                    <a:pt x="173652" y="299411"/>
                    <a:pt x="177218" y="286663"/>
                  </a:cubicBezTo>
                  <a:cubicBezTo>
                    <a:pt x="181094" y="297789"/>
                    <a:pt x="194686" y="306751"/>
                    <a:pt x="182722" y="321302"/>
                  </a:cubicBezTo>
                  <a:close/>
                  <a:moveTo>
                    <a:pt x="153884" y="247595"/>
                  </a:moveTo>
                  <a:cubicBezTo>
                    <a:pt x="164297" y="246127"/>
                    <a:pt x="164194" y="264953"/>
                    <a:pt x="169672" y="271495"/>
                  </a:cubicBezTo>
                  <a:cubicBezTo>
                    <a:pt x="157269" y="273323"/>
                    <a:pt x="159026" y="254291"/>
                    <a:pt x="153884" y="247595"/>
                  </a:cubicBezTo>
                  <a:close/>
                  <a:moveTo>
                    <a:pt x="260682" y="378037"/>
                  </a:moveTo>
                  <a:cubicBezTo>
                    <a:pt x="197838" y="251330"/>
                    <a:pt x="145330" y="122485"/>
                    <a:pt x="63675" y="-102"/>
                  </a:cubicBezTo>
                  <a:cubicBezTo>
                    <a:pt x="46284" y="33841"/>
                    <a:pt x="22717" y="69098"/>
                    <a:pt x="-22" y="104277"/>
                  </a:cubicBezTo>
                  <a:cubicBezTo>
                    <a:pt x="44242" y="179787"/>
                    <a:pt x="87448" y="263794"/>
                    <a:pt x="125563" y="340050"/>
                  </a:cubicBezTo>
                  <a:cubicBezTo>
                    <a:pt x="130912" y="350712"/>
                    <a:pt x="135718" y="365418"/>
                    <a:pt x="140705" y="370440"/>
                  </a:cubicBezTo>
                  <a:cubicBezTo>
                    <a:pt x="166158" y="396219"/>
                    <a:pt x="205694" y="393953"/>
                    <a:pt x="233912" y="419655"/>
                  </a:cubicBezTo>
                  <a:cubicBezTo>
                    <a:pt x="242801" y="405799"/>
                    <a:pt x="251742" y="391918"/>
                    <a:pt x="260682" y="37803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4" name="Freeform 209">
              <a:extLst>
                <a:ext uri="{FF2B5EF4-FFF2-40B4-BE49-F238E27FC236}">
                  <a16:creationId xmlns:a16="http://schemas.microsoft.com/office/drawing/2014/main" id="{F43631CF-B2C5-4984-A0CE-A524696B3E4A}"/>
                </a:ext>
              </a:extLst>
            </p:cNvPr>
            <p:cNvSpPr/>
            <p:nvPr/>
          </p:nvSpPr>
          <p:spPr>
            <a:xfrm rot="-1917689">
              <a:off x="5623603" y="3005208"/>
              <a:ext cx="154836" cy="239764"/>
            </a:xfrm>
            <a:custGeom>
              <a:avLst/>
              <a:gdLst>
                <a:gd name="connsiteX0" fmla="*/ -21 w 154836"/>
                <a:gd name="connsiteY0" fmla="*/ 43990 h 239764"/>
                <a:gd name="connsiteX1" fmla="*/ 154815 w 154836"/>
                <a:gd name="connsiteY1" fmla="*/ 239665 h 239764"/>
                <a:gd name="connsiteX2" fmla="*/ 28326 w 154836"/>
                <a:gd name="connsiteY2" fmla="*/ -100 h 239764"/>
                <a:gd name="connsiteX3" fmla="*/ -21 w 154836"/>
                <a:gd name="connsiteY3" fmla="*/ 43990 h 23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836" h="239764">
                  <a:moveTo>
                    <a:pt x="-21" y="43990"/>
                  </a:moveTo>
                  <a:cubicBezTo>
                    <a:pt x="40057" y="112855"/>
                    <a:pt x="49851" y="192665"/>
                    <a:pt x="154815" y="239665"/>
                  </a:cubicBezTo>
                  <a:cubicBezTo>
                    <a:pt x="118096" y="158542"/>
                    <a:pt x="74632" y="78938"/>
                    <a:pt x="28326" y="-100"/>
                  </a:cubicBezTo>
                  <a:cubicBezTo>
                    <a:pt x="18868" y="14605"/>
                    <a:pt x="9462" y="29285"/>
                    <a:pt x="-21" y="439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5" name="Freeform 210">
              <a:extLst>
                <a:ext uri="{FF2B5EF4-FFF2-40B4-BE49-F238E27FC236}">
                  <a16:creationId xmlns:a16="http://schemas.microsoft.com/office/drawing/2014/main" id="{63E04E0D-EB8C-46C2-A68B-5159C8A2D8BD}"/>
                </a:ext>
              </a:extLst>
            </p:cNvPr>
            <p:cNvSpPr/>
            <p:nvPr/>
          </p:nvSpPr>
          <p:spPr>
            <a:xfrm rot="-1917689">
              <a:off x="5725460" y="4230670"/>
              <a:ext cx="51655" cy="8881"/>
            </a:xfrm>
            <a:custGeom>
              <a:avLst/>
              <a:gdLst>
                <a:gd name="connsiteX0" fmla="*/ 2 w 51655"/>
                <a:gd name="connsiteY0" fmla="*/ 4876 h 8881"/>
                <a:gd name="connsiteX1" fmla="*/ 51657 w 51655"/>
                <a:gd name="connsiteY1" fmla="*/ -94 h 8881"/>
                <a:gd name="connsiteX2" fmla="*/ 2 w 51655"/>
                <a:gd name="connsiteY2" fmla="*/ 4876 h 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55" h="8881">
                  <a:moveTo>
                    <a:pt x="2" y="4876"/>
                  </a:moveTo>
                  <a:cubicBezTo>
                    <a:pt x="16126" y="4515"/>
                    <a:pt x="46101" y="16645"/>
                    <a:pt x="51657" y="-94"/>
                  </a:cubicBezTo>
                  <a:cubicBezTo>
                    <a:pt x="36385" y="4206"/>
                    <a:pt x="7341" y="-3340"/>
                    <a:pt x="2" y="487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6" name="Freeform 211">
              <a:extLst>
                <a:ext uri="{FF2B5EF4-FFF2-40B4-BE49-F238E27FC236}">
                  <a16:creationId xmlns:a16="http://schemas.microsoft.com/office/drawing/2014/main" id="{1B2526F5-1D70-4BAB-B437-AB6D0E80287F}"/>
                </a:ext>
              </a:extLst>
            </p:cNvPr>
            <p:cNvSpPr/>
            <p:nvPr/>
          </p:nvSpPr>
          <p:spPr>
            <a:xfrm rot="-1917689">
              <a:off x="5519663" y="4263724"/>
              <a:ext cx="223546" cy="24702"/>
            </a:xfrm>
            <a:custGeom>
              <a:avLst/>
              <a:gdLst>
                <a:gd name="connsiteX0" fmla="*/ 223548 w 223546"/>
                <a:gd name="connsiteY0" fmla="*/ 19245 h 24702"/>
                <a:gd name="connsiteX1" fmla="*/ 2 w 223546"/>
                <a:gd name="connsiteY1" fmla="*/ 11082 h 24702"/>
                <a:gd name="connsiteX2" fmla="*/ 203393 w 223546"/>
                <a:gd name="connsiteY2" fmla="*/ 23598 h 24702"/>
                <a:gd name="connsiteX3" fmla="*/ 223548 w 223546"/>
                <a:gd name="connsiteY3" fmla="*/ 19245 h 2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546" h="24702">
                  <a:moveTo>
                    <a:pt x="223548" y="19245"/>
                  </a:moveTo>
                  <a:cubicBezTo>
                    <a:pt x="150755" y="18035"/>
                    <a:pt x="59203" y="-17685"/>
                    <a:pt x="2" y="11082"/>
                  </a:cubicBezTo>
                  <a:cubicBezTo>
                    <a:pt x="66748" y="22388"/>
                    <a:pt x="142693" y="26791"/>
                    <a:pt x="203393" y="23598"/>
                  </a:cubicBezTo>
                  <a:cubicBezTo>
                    <a:pt x="210163" y="23186"/>
                    <a:pt x="222282" y="26920"/>
                    <a:pt x="223548" y="1924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7" name="Freeform 212">
              <a:extLst>
                <a:ext uri="{FF2B5EF4-FFF2-40B4-BE49-F238E27FC236}">
                  <a16:creationId xmlns:a16="http://schemas.microsoft.com/office/drawing/2014/main" id="{37B7981D-3CD1-46DD-A87F-2B3F4D313567}"/>
                </a:ext>
              </a:extLst>
            </p:cNvPr>
            <p:cNvSpPr/>
            <p:nvPr/>
          </p:nvSpPr>
          <p:spPr>
            <a:xfrm rot="-1917689">
              <a:off x="5540538" y="4253345"/>
              <a:ext cx="63128" cy="11590"/>
            </a:xfrm>
            <a:custGeom>
              <a:avLst/>
              <a:gdLst>
                <a:gd name="connsiteX0" fmla="*/ 63130 w 63128"/>
                <a:gd name="connsiteY0" fmla="*/ 4794 h 11590"/>
                <a:gd name="connsiteX1" fmla="*/ 1 w 63128"/>
                <a:gd name="connsiteY1" fmla="*/ 5901 h 11590"/>
                <a:gd name="connsiteX2" fmla="*/ 63130 w 63128"/>
                <a:gd name="connsiteY2" fmla="*/ 4794 h 1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28" h="11590">
                  <a:moveTo>
                    <a:pt x="63130" y="4794"/>
                  </a:moveTo>
                  <a:cubicBezTo>
                    <a:pt x="43207" y="10434"/>
                    <a:pt x="17754" y="-9551"/>
                    <a:pt x="1" y="5901"/>
                  </a:cubicBezTo>
                  <a:cubicBezTo>
                    <a:pt x="21836" y="15610"/>
                    <a:pt x="51734" y="11000"/>
                    <a:pt x="63130" y="479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8" name="Freeform 213">
              <a:extLst>
                <a:ext uri="{FF2B5EF4-FFF2-40B4-BE49-F238E27FC236}">
                  <a16:creationId xmlns:a16="http://schemas.microsoft.com/office/drawing/2014/main" id="{97A958F4-7B35-4D2B-BC7A-F343B247744C}"/>
                </a:ext>
              </a:extLst>
            </p:cNvPr>
            <p:cNvSpPr/>
            <p:nvPr/>
          </p:nvSpPr>
          <p:spPr>
            <a:xfrm rot="-1917689">
              <a:off x="5867773" y="2258160"/>
              <a:ext cx="238350" cy="486122"/>
            </a:xfrm>
            <a:custGeom>
              <a:avLst/>
              <a:gdLst>
                <a:gd name="connsiteX0" fmla="*/ 205296 w 238350"/>
                <a:gd name="connsiteY0" fmla="*/ 191265 h 486122"/>
                <a:gd name="connsiteX1" fmla="*/ 172091 w 238350"/>
                <a:gd name="connsiteY1" fmla="*/ 280603 h 486122"/>
                <a:gd name="connsiteX2" fmla="*/ 205296 w 238350"/>
                <a:gd name="connsiteY2" fmla="*/ 191265 h 486122"/>
                <a:gd name="connsiteX3" fmla="*/ 186355 w 238350"/>
                <a:gd name="connsiteY3" fmla="*/ 123842 h 486122"/>
                <a:gd name="connsiteX4" fmla="*/ 193539 w 238350"/>
                <a:gd name="connsiteY4" fmla="*/ 166516 h 486122"/>
                <a:gd name="connsiteX5" fmla="*/ 186355 w 238350"/>
                <a:gd name="connsiteY5" fmla="*/ 123842 h 486122"/>
                <a:gd name="connsiteX6" fmla="*/ 43612 w 238350"/>
                <a:gd name="connsiteY6" fmla="*/ 291755 h 486122"/>
                <a:gd name="connsiteX7" fmla="*/ 84802 w 238350"/>
                <a:gd name="connsiteY7" fmla="*/ 238600 h 486122"/>
                <a:gd name="connsiteX8" fmla="*/ 51571 w 238350"/>
                <a:gd name="connsiteY8" fmla="*/ 327964 h 486122"/>
                <a:gd name="connsiteX9" fmla="*/ 85319 w 238350"/>
                <a:gd name="connsiteY9" fmla="*/ 453152 h 486122"/>
                <a:gd name="connsiteX10" fmla="*/ 98885 w 238350"/>
                <a:gd name="connsiteY10" fmla="*/ 486013 h 486122"/>
                <a:gd name="connsiteX11" fmla="*/ 232455 w 238350"/>
                <a:gd name="connsiteY11" fmla="*/ 122245 h 486122"/>
                <a:gd name="connsiteX12" fmla="*/ 219069 w 238350"/>
                <a:gd name="connsiteY12" fmla="*/ 99891 h 486122"/>
                <a:gd name="connsiteX13" fmla="*/ 216253 w 238350"/>
                <a:gd name="connsiteY13" fmla="*/ 77357 h 486122"/>
                <a:gd name="connsiteX14" fmla="*/ 127439 w 238350"/>
                <a:gd name="connsiteY14" fmla="*/ -109 h 486122"/>
                <a:gd name="connsiteX15" fmla="*/ 83174 w 238350"/>
                <a:gd name="connsiteY15" fmla="*/ 57913 h 486122"/>
                <a:gd name="connsiteX16" fmla="*/ 113511 w 238350"/>
                <a:gd name="connsiteY16" fmla="*/ 80756 h 486122"/>
                <a:gd name="connsiteX17" fmla="*/ 78445 w 238350"/>
                <a:gd name="connsiteY17" fmla="*/ 65279 h 486122"/>
                <a:gd name="connsiteX18" fmla="*/ -32 w 238350"/>
                <a:gd name="connsiteY18" fmla="*/ 160206 h 486122"/>
                <a:gd name="connsiteX19" fmla="*/ 43612 w 238350"/>
                <a:gd name="connsiteY19" fmla="*/ 291755 h 4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8350" h="486122">
                  <a:moveTo>
                    <a:pt x="205296" y="191265"/>
                  </a:moveTo>
                  <a:cubicBezTo>
                    <a:pt x="199456" y="219954"/>
                    <a:pt x="185683" y="250317"/>
                    <a:pt x="172091" y="280603"/>
                  </a:cubicBezTo>
                  <a:cubicBezTo>
                    <a:pt x="176122" y="252507"/>
                    <a:pt x="174572" y="212331"/>
                    <a:pt x="205296" y="191265"/>
                  </a:cubicBezTo>
                  <a:close/>
                  <a:moveTo>
                    <a:pt x="186355" y="123842"/>
                  </a:moveTo>
                  <a:cubicBezTo>
                    <a:pt x="198965" y="135895"/>
                    <a:pt x="198991" y="150548"/>
                    <a:pt x="193539" y="166516"/>
                  </a:cubicBezTo>
                  <a:cubicBezTo>
                    <a:pt x="190050" y="152532"/>
                    <a:pt x="183125" y="139294"/>
                    <a:pt x="186355" y="123842"/>
                  </a:cubicBezTo>
                  <a:close/>
                  <a:moveTo>
                    <a:pt x="43612" y="291755"/>
                  </a:moveTo>
                  <a:cubicBezTo>
                    <a:pt x="55499" y="276741"/>
                    <a:pt x="63923" y="235303"/>
                    <a:pt x="84802" y="238600"/>
                  </a:cubicBezTo>
                  <a:cubicBezTo>
                    <a:pt x="88936" y="265074"/>
                    <a:pt x="60176" y="298708"/>
                    <a:pt x="51571" y="327964"/>
                  </a:cubicBezTo>
                  <a:cubicBezTo>
                    <a:pt x="54491" y="368140"/>
                    <a:pt x="74388" y="415088"/>
                    <a:pt x="85319" y="453152"/>
                  </a:cubicBezTo>
                  <a:cubicBezTo>
                    <a:pt x="89040" y="465977"/>
                    <a:pt x="85939" y="484185"/>
                    <a:pt x="98885" y="486013"/>
                  </a:cubicBezTo>
                  <a:cubicBezTo>
                    <a:pt x="152194" y="362345"/>
                    <a:pt x="265246" y="221680"/>
                    <a:pt x="232455" y="122245"/>
                  </a:cubicBezTo>
                  <a:cubicBezTo>
                    <a:pt x="229974" y="114725"/>
                    <a:pt x="221937" y="108004"/>
                    <a:pt x="219069" y="99891"/>
                  </a:cubicBezTo>
                  <a:cubicBezTo>
                    <a:pt x="216433" y="92448"/>
                    <a:pt x="219405" y="84001"/>
                    <a:pt x="216253" y="77357"/>
                  </a:cubicBezTo>
                  <a:cubicBezTo>
                    <a:pt x="202428" y="47895"/>
                    <a:pt x="163176" y="20596"/>
                    <a:pt x="127439" y="-109"/>
                  </a:cubicBezTo>
                  <a:cubicBezTo>
                    <a:pt x="112891" y="19927"/>
                    <a:pt x="97645" y="37284"/>
                    <a:pt x="83174" y="57913"/>
                  </a:cubicBezTo>
                  <a:cubicBezTo>
                    <a:pt x="92037" y="65819"/>
                    <a:pt x="111314" y="71408"/>
                    <a:pt x="113511" y="80756"/>
                  </a:cubicBezTo>
                  <a:cubicBezTo>
                    <a:pt x="103330" y="79675"/>
                    <a:pt x="84053" y="76250"/>
                    <a:pt x="78445" y="65279"/>
                  </a:cubicBezTo>
                  <a:cubicBezTo>
                    <a:pt x="52501" y="97702"/>
                    <a:pt x="27255" y="133551"/>
                    <a:pt x="-32" y="160206"/>
                  </a:cubicBezTo>
                  <a:cubicBezTo>
                    <a:pt x="14206" y="204090"/>
                    <a:pt x="25886" y="248592"/>
                    <a:pt x="43612" y="29175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9" name="Freeform 214">
              <a:extLst>
                <a:ext uri="{FF2B5EF4-FFF2-40B4-BE49-F238E27FC236}">
                  <a16:creationId xmlns:a16="http://schemas.microsoft.com/office/drawing/2014/main" id="{E252D3EB-E5A4-4EDD-A908-7D14BC38C9A7}"/>
                </a:ext>
              </a:extLst>
            </p:cNvPr>
            <p:cNvSpPr/>
            <p:nvPr/>
          </p:nvSpPr>
          <p:spPr>
            <a:xfrm rot="-1917689">
              <a:off x="5422447" y="2809993"/>
              <a:ext cx="142071" cy="222502"/>
            </a:xfrm>
            <a:custGeom>
              <a:avLst/>
              <a:gdLst>
                <a:gd name="connsiteX0" fmla="*/ 90363 w 142071"/>
                <a:gd name="connsiteY0" fmla="*/ 35667 h 222502"/>
                <a:gd name="connsiteX1" fmla="*/ 46770 w 142071"/>
                <a:gd name="connsiteY1" fmla="*/ 87303 h 222502"/>
                <a:gd name="connsiteX2" fmla="*/ 86151 w 142071"/>
                <a:gd name="connsiteY2" fmla="*/ 26086 h 222502"/>
                <a:gd name="connsiteX3" fmla="*/ 61396 w 142071"/>
                <a:gd name="connsiteY3" fmla="*/ -79 h 222502"/>
                <a:gd name="connsiteX4" fmla="*/ -27 w 142071"/>
                <a:gd name="connsiteY4" fmla="*/ 95441 h 222502"/>
                <a:gd name="connsiteX5" fmla="*/ 74316 w 142071"/>
                <a:gd name="connsiteY5" fmla="*/ 222405 h 222502"/>
                <a:gd name="connsiteX6" fmla="*/ 142044 w 142071"/>
                <a:gd name="connsiteY6" fmla="*/ 117125 h 222502"/>
                <a:gd name="connsiteX7" fmla="*/ 90363 w 142071"/>
                <a:gd name="connsiteY7" fmla="*/ 35667 h 22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71" h="222502">
                  <a:moveTo>
                    <a:pt x="90363" y="35667"/>
                  </a:moveTo>
                  <a:cubicBezTo>
                    <a:pt x="74084" y="44784"/>
                    <a:pt x="64652" y="85448"/>
                    <a:pt x="46770" y="87303"/>
                  </a:cubicBezTo>
                  <a:cubicBezTo>
                    <a:pt x="60879" y="67241"/>
                    <a:pt x="76358" y="38577"/>
                    <a:pt x="86151" y="26086"/>
                  </a:cubicBezTo>
                  <a:cubicBezTo>
                    <a:pt x="76280" y="19030"/>
                    <a:pt x="74704" y="-775"/>
                    <a:pt x="61396" y="-79"/>
                  </a:cubicBezTo>
                  <a:cubicBezTo>
                    <a:pt x="47365" y="22532"/>
                    <a:pt x="19302" y="64794"/>
                    <a:pt x="-27" y="95441"/>
                  </a:cubicBezTo>
                  <a:cubicBezTo>
                    <a:pt x="24082" y="136518"/>
                    <a:pt x="46254" y="189080"/>
                    <a:pt x="74316" y="222405"/>
                  </a:cubicBezTo>
                  <a:cubicBezTo>
                    <a:pt x="96333" y="190986"/>
                    <a:pt x="132328" y="143677"/>
                    <a:pt x="142044" y="117125"/>
                  </a:cubicBezTo>
                  <a:cubicBezTo>
                    <a:pt x="126178" y="109116"/>
                    <a:pt x="122586" y="76692"/>
                    <a:pt x="90363" y="356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0" name="Freeform 215">
              <a:extLst>
                <a:ext uri="{FF2B5EF4-FFF2-40B4-BE49-F238E27FC236}">
                  <a16:creationId xmlns:a16="http://schemas.microsoft.com/office/drawing/2014/main" id="{E0F602A4-C6BC-48B8-A147-63D6F6A4EDF0}"/>
                </a:ext>
              </a:extLst>
            </p:cNvPr>
            <p:cNvSpPr/>
            <p:nvPr/>
          </p:nvSpPr>
          <p:spPr>
            <a:xfrm rot="-1917689">
              <a:off x="5803477" y="3184122"/>
              <a:ext cx="111010" cy="234975"/>
            </a:xfrm>
            <a:custGeom>
              <a:avLst/>
              <a:gdLst>
                <a:gd name="connsiteX0" fmla="*/ 110994 w 111010"/>
                <a:gd name="connsiteY0" fmla="*/ 212879 h 234975"/>
                <a:gd name="connsiteX1" fmla="*/ 15772 w 111010"/>
                <a:gd name="connsiteY1" fmla="*/ -102 h 234975"/>
                <a:gd name="connsiteX2" fmla="*/ 25746 w 111010"/>
                <a:gd name="connsiteY2" fmla="*/ 65054 h 234975"/>
                <a:gd name="connsiteX3" fmla="*/ 54377 w 111010"/>
                <a:gd name="connsiteY3" fmla="*/ 128228 h 234975"/>
                <a:gd name="connsiteX4" fmla="*/ -17 w 111010"/>
                <a:gd name="connsiteY4" fmla="*/ 24415 h 234975"/>
                <a:gd name="connsiteX5" fmla="*/ 96833 w 111010"/>
                <a:gd name="connsiteY5" fmla="*/ 234873 h 234975"/>
                <a:gd name="connsiteX6" fmla="*/ 110994 w 111010"/>
                <a:gd name="connsiteY6" fmla="*/ 212879 h 23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010" h="234975">
                  <a:moveTo>
                    <a:pt x="110994" y="212879"/>
                  </a:moveTo>
                  <a:cubicBezTo>
                    <a:pt x="78849" y="141877"/>
                    <a:pt x="53344" y="69613"/>
                    <a:pt x="15772" y="-102"/>
                  </a:cubicBezTo>
                  <a:cubicBezTo>
                    <a:pt x="-3298" y="22921"/>
                    <a:pt x="17374" y="47568"/>
                    <a:pt x="25746" y="65054"/>
                  </a:cubicBezTo>
                  <a:cubicBezTo>
                    <a:pt x="36057" y="86661"/>
                    <a:pt x="49029" y="106955"/>
                    <a:pt x="54377" y="128228"/>
                  </a:cubicBezTo>
                  <a:cubicBezTo>
                    <a:pt x="34971" y="93898"/>
                    <a:pt x="22671" y="58024"/>
                    <a:pt x="-17" y="24415"/>
                  </a:cubicBezTo>
                  <a:cubicBezTo>
                    <a:pt x="23266" y="96473"/>
                    <a:pt x="66109" y="164308"/>
                    <a:pt x="96833" y="234873"/>
                  </a:cubicBezTo>
                  <a:cubicBezTo>
                    <a:pt x="101536" y="227507"/>
                    <a:pt x="106265" y="220193"/>
                    <a:pt x="110994" y="21287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1" name="Graphic 43">
            <a:extLst>
              <a:ext uri="{FF2B5EF4-FFF2-40B4-BE49-F238E27FC236}">
                <a16:creationId xmlns:a16="http://schemas.microsoft.com/office/drawing/2014/main" id="{B047262F-AAE3-49A0-9338-CE0583D60017}"/>
              </a:ext>
            </a:extLst>
          </p:cNvPr>
          <p:cNvGrpSpPr/>
          <p:nvPr/>
        </p:nvGrpSpPr>
        <p:grpSpPr>
          <a:xfrm rot="2174357" flipV="1">
            <a:off x="7849414" y="2935680"/>
            <a:ext cx="1092412" cy="797351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682" name="Freeform 33">
              <a:extLst>
                <a:ext uri="{FF2B5EF4-FFF2-40B4-BE49-F238E27FC236}">
                  <a16:creationId xmlns:a16="http://schemas.microsoft.com/office/drawing/2014/main" id="{7BD8B292-F209-4311-8D00-D083D5D394D4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3" name="Freeform 34">
              <a:extLst>
                <a:ext uri="{FF2B5EF4-FFF2-40B4-BE49-F238E27FC236}">
                  <a16:creationId xmlns:a16="http://schemas.microsoft.com/office/drawing/2014/main" id="{FD6F0803-C496-4C0A-AFB4-CE1008EBE18B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73" name="Oval 872">
            <a:extLst>
              <a:ext uri="{FF2B5EF4-FFF2-40B4-BE49-F238E27FC236}">
                <a16:creationId xmlns:a16="http://schemas.microsoft.com/office/drawing/2014/main" id="{CA57341B-61B6-446F-A5C9-ECCD8E58F3B1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grpSp>
        <p:nvGrpSpPr>
          <p:cNvPr id="2" name="Graphic 43">
            <a:extLst>
              <a:ext uri="{FF2B5EF4-FFF2-40B4-BE49-F238E27FC236}">
                <a16:creationId xmlns:a16="http://schemas.microsoft.com/office/drawing/2014/main" id="{8D585765-FC87-9C29-6524-7DC3E288031C}"/>
              </a:ext>
            </a:extLst>
          </p:cNvPr>
          <p:cNvGrpSpPr/>
          <p:nvPr/>
        </p:nvGrpSpPr>
        <p:grpSpPr>
          <a:xfrm rot="19524784" flipH="1" flipV="1">
            <a:off x="4362175" y="3317419"/>
            <a:ext cx="1435090" cy="881038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3" name="Freeform 42">
              <a:extLst>
                <a:ext uri="{FF2B5EF4-FFF2-40B4-BE49-F238E27FC236}">
                  <a16:creationId xmlns:a16="http://schemas.microsoft.com/office/drawing/2014/main" id="{8600D8EC-5104-71E0-CF2D-11659D351C1E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Freeform 43">
              <a:extLst>
                <a:ext uri="{FF2B5EF4-FFF2-40B4-BE49-F238E27FC236}">
                  <a16:creationId xmlns:a16="http://schemas.microsoft.com/office/drawing/2014/main" id="{536E175D-C795-DC38-4847-A9A076A1868F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aphic 43">
            <a:extLst>
              <a:ext uri="{FF2B5EF4-FFF2-40B4-BE49-F238E27FC236}">
                <a16:creationId xmlns:a16="http://schemas.microsoft.com/office/drawing/2014/main" id="{6100A4C0-DDEB-8097-90A8-6A74A3B51BD6}"/>
              </a:ext>
            </a:extLst>
          </p:cNvPr>
          <p:cNvGrpSpPr/>
          <p:nvPr/>
        </p:nvGrpSpPr>
        <p:grpSpPr>
          <a:xfrm rot="19169814" flipH="1" flipV="1">
            <a:off x="4403897" y="4243651"/>
            <a:ext cx="1435090" cy="881038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CE09080-2FA9-97B8-BBF0-96040A9A84A3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27CB28F-6887-961C-D000-04814BA55799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aphic 177">
            <a:extLst>
              <a:ext uri="{FF2B5EF4-FFF2-40B4-BE49-F238E27FC236}">
                <a16:creationId xmlns:a16="http://schemas.microsoft.com/office/drawing/2014/main" id="{62F7C9AC-1DF3-B680-BFBC-DCB1E1D6DC4D}"/>
              </a:ext>
            </a:extLst>
          </p:cNvPr>
          <p:cNvGrpSpPr/>
          <p:nvPr/>
        </p:nvGrpSpPr>
        <p:grpSpPr>
          <a:xfrm>
            <a:off x="3796796" y="3483494"/>
            <a:ext cx="537095" cy="896725"/>
            <a:chOff x="4990387" y="1748539"/>
            <a:chExt cx="1648380" cy="2630334"/>
          </a:xfrm>
          <a:solidFill>
            <a:schemeClr val="bg1"/>
          </a:solidFill>
        </p:grpSpPr>
        <p:sp>
          <p:nvSpPr>
            <p:cNvPr id="10" name="Freeform 156">
              <a:extLst>
                <a:ext uri="{FF2B5EF4-FFF2-40B4-BE49-F238E27FC236}">
                  <a16:creationId xmlns:a16="http://schemas.microsoft.com/office/drawing/2014/main" id="{C34470C5-42A4-818C-C493-E8DEEBC89C34}"/>
                </a:ext>
              </a:extLst>
            </p:cNvPr>
            <p:cNvSpPr/>
            <p:nvPr/>
          </p:nvSpPr>
          <p:spPr>
            <a:xfrm rot="-1917689">
              <a:off x="5846942" y="3093935"/>
              <a:ext cx="12114" cy="34638"/>
            </a:xfrm>
            <a:custGeom>
              <a:avLst/>
              <a:gdLst>
                <a:gd name="connsiteX0" fmla="*/ 7272 w 12114"/>
                <a:gd name="connsiteY0" fmla="*/ 34535 h 34638"/>
                <a:gd name="connsiteX1" fmla="*/ 1768 w 12114"/>
                <a:gd name="connsiteY1" fmla="*/ -103 h 34638"/>
                <a:gd name="connsiteX2" fmla="*/ 7272 w 12114"/>
                <a:gd name="connsiteY2" fmla="*/ 34535 h 3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14" h="34638">
                  <a:moveTo>
                    <a:pt x="7272" y="34535"/>
                  </a:moveTo>
                  <a:cubicBezTo>
                    <a:pt x="19236" y="19985"/>
                    <a:pt x="5644" y="11023"/>
                    <a:pt x="1768" y="-103"/>
                  </a:cubicBezTo>
                  <a:cubicBezTo>
                    <a:pt x="-1798" y="12645"/>
                    <a:pt x="-67" y="24234"/>
                    <a:pt x="7272" y="3453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57">
              <a:extLst>
                <a:ext uri="{FF2B5EF4-FFF2-40B4-BE49-F238E27FC236}">
                  <a16:creationId xmlns:a16="http://schemas.microsoft.com/office/drawing/2014/main" id="{5DDC2F09-2F73-924A-B293-A6672F70566A}"/>
                </a:ext>
              </a:extLst>
            </p:cNvPr>
            <p:cNvSpPr/>
            <p:nvPr/>
          </p:nvSpPr>
          <p:spPr>
            <a:xfrm rot="-1917689">
              <a:off x="5750093" y="1800622"/>
              <a:ext cx="30621" cy="81741"/>
            </a:xfrm>
            <a:custGeom>
              <a:avLst/>
              <a:gdLst>
                <a:gd name="connsiteX0" fmla="*/ -47 w 30621"/>
                <a:gd name="connsiteY0" fmla="*/ -109 h 81741"/>
                <a:gd name="connsiteX1" fmla="*/ 30574 w 30621"/>
                <a:gd name="connsiteY1" fmla="*/ 81633 h 81741"/>
                <a:gd name="connsiteX2" fmla="*/ -47 w 30621"/>
                <a:gd name="connsiteY2" fmla="*/ -109 h 8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21" h="81741">
                  <a:moveTo>
                    <a:pt x="-47" y="-109"/>
                  </a:moveTo>
                  <a:cubicBezTo>
                    <a:pt x="26594" y="20880"/>
                    <a:pt x="26336" y="69735"/>
                    <a:pt x="30574" y="81633"/>
                  </a:cubicBezTo>
                  <a:cubicBezTo>
                    <a:pt x="29463" y="53793"/>
                    <a:pt x="31426" y="14081"/>
                    <a:pt x="-47" y="-1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58">
              <a:extLst>
                <a:ext uri="{FF2B5EF4-FFF2-40B4-BE49-F238E27FC236}">
                  <a16:creationId xmlns:a16="http://schemas.microsoft.com/office/drawing/2014/main" id="{25034AE3-433B-BB66-F983-D810931DC1DE}"/>
                </a:ext>
              </a:extLst>
            </p:cNvPr>
            <p:cNvSpPr/>
            <p:nvPr/>
          </p:nvSpPr>
          <p:spPr>
            <a:xfrm rot="-1917689">
              <a:off x="5446056" y="3054622"/>
              <a:ext cx="18631" cy="21864"/>
            </a:xfrm>
            <a:custGeom>
              <a:avLst/>
              <a:gdLst>
                <a:gd name="connsiteX0" fmla="*/ 9460 w 18631"/>
                <a:gd name="connsiteY0" fmla="*/ -95 h 21864"/>
                <a:gd name="connsiteX1" fmla="*/ -24 w 18631"/>
                <a:gd name="connsiteY1" fmla="*/ 14584 h 21864"/>
                <a:gd name="connsiteX2" fmla="*/ 5790 w 18631"/>
                <a:gd name="connsiteY2" fmla="*/ 21769 h 21864"/>
                <a:gd name="connsiteX3" fmla="*/ 18607 w 18631"/>
                <a:gd name="connsiteY3" fmla="*/ 12679 h 21864"/>
                <a:gd name="connsiteX4" fmla="*/ 9460 w 18631"/>
                <a:gd name="connsiteY4" fmla="*/ -95 h 2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1" h="21864">
                  <a:moveTo>
                    <a:pt x="9460" y="-95"/>
                  </a:moveTo>
                  <a:cubicBezTo>
                    <a:pt x="6281" y="4798"/>
                    <a:pt x="3154" y="9717"/>
                    <a:pt x="-24" y="14584"/>
                  </a:cubicBezTo>
                  <a:cubicBezTo>
                    <a:pt x="3439" y="16645"/>
                    <a:pt x="4679" y="19194"/>
                    <a:pt x="5790" y="21769"/>
                  </a:cubicBezTo>
                  <a:cubicBezTo>
                    <a:pt x="10390" y="20147"/>
                    <a:pt x="14007" y="14275"/>
                    <a:pt x="18607" y="12679"/>
                  </a:cubicBezTo>
                  <a:cubicBezTo>
                    <a:pt x="14602" y="8609"/>
                    <a:pt x="15868" y="3433"/>
                    <a:pt x="9460" y="-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59">
              <a:extLst>
                <a:ext uri="{FF2B5EF4-FFF2-40B4-BE49-F238E27FC236}">
                  <a16:creationId xmlns:a16="http://schemas.microsoft.com/office/drawing/2014/main" id="{E9DC1E54-DD1E-F4BC-8202-DD22FF2DEB6F}"/>
                </a:ext>
              </a:extLst>
            </p:cNvPr>
            <p:cNvSpPr/>
            <p:nvPr/>
          </p:nvSpPr>
          <p:spPr>
            <a:xfrm rot="-1917689">
              <a:off x="5500118" y="2744212"/>
              <a:ext cx="21617" cy="19191"/>
            </a:xfrm>
            <a:custGeom>
              <a:avLst/>
              <a:gdLst>
                <a:gd name="connsiteX0" fmla="*/ 21573 w 21617"/>
                <a:gd name="connsiteY0" fmla="*/ -98 h 19191"/>
                <a:gd name="connsiteX1" fmla="*/ -30 w 21617"/>
                <a:gd name="connsiteY1" fmla="*/ 17234 h 19191"/>
                <a:gd name="connsiteX2" fmla="*/ 21573 w 21617"/>
                <a:gd name="connsiteY2" fmla="*/ -98 h 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17" h="19191">
                  <a:moveTo>
                    <a:pt x="21573" y="-98"/>
                  </a:moveTo>
                  <a:cubicBezTo>
                    <a:pt x="14131" y="4666"/>
                    <a:pt x="6378" y="7757"/>
                    <a:pt x="-30" y="17234"/>
                  </a:cubicBezTo>
                  <a:cubicBezTo>
                    <a:pt x="8988" y="25655"/>
                    <a:pt x="22089" y="2915"/>
                    <a:pt x="21573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60">
              <a:extLst>
                <a:ext uri="{FF2B5EF4-FFF2-40B4-BE49-F238E27FC236}">
                  <a16:creationId xmlns:a16="http://schemas.microsoft.com/office/drawing/2014/main" id="{C80101F2-94FD-2C0D-2D22-86FBE114FE18}"/>
                </a:ext>
              </a:extLst>
            </p:cNvPr>
            <p:cNvSpPr/>
            <p:nvPr/>
          </p:nvSpPr>
          <p:spPr>
            <a:xfrm rot="-1917689">
              <a:off x="5804793" y="3071917"/>
              <a:ext cx="15788" cy="24103"/>
            </a:xfrm>
            <a:custGeom>
              <a:avLst/>
              <a:gdLst>
                <a:gd name="connsiteX0" fmla="*/ -21 w 15788"/>
                <a:gd name="connsiteY0" fmla="*/ -21 h 24103"/>
                <a:gd name="connsiteX1" fmla="*/ 15767 w 15788"/>
                <a:gd name="connsiteY1" fmla="*/ 23878 h 24103"/>
                <a:gd name="connsiteX2" fmla="*/ -21 w 15788"/>
                <a:gd name="connsiteY2" fmla="*/ -21 h 2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88" h="24103">
                  <a:moveTo>
                    <a:pt x="-21" y="-21"/>
                  </a:moveTo>
                  <a:cubicBezTo>
                    <a:pt x="5121" y="6675"/>
                    <a:pt x="3364" y="25706"/>
                    <a:pt x="15767" y="23878"/>
                  </a:cubicBezTo>
                  <a:cubicBezTo>
                    <a:pt x="10289" y="17337"/>
                    <a:pt x="10392" y="-1489"/>
                    <a:pt x="-21" y="-2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61">
              <a:extLst>
                <a:ext uri="{FF2B5EF4-FFF2-40B4-BE49-F238E27FC236}">
                  <a16:creationId xmlns:a16="http://schemas.microsoft.com/office/drawing/2014/main" id="{AD26BAF3-A459-8517-19A5-2C2EE937400F}"/>
                </a:ext>
              </a:extLst>
            </p:cNvPr>
            <p:cNvSpPr/>
            <p:nvPr/>
          </p:nvSpPr>
          <p:spPr>
            <a:xfrm rot="-1917689">
              <a:off x="5673228" y="1831202"/>
              <a:ext cx="138556" cy="290473"/>
            </a:xfrm>
            <a:custGeom>
              <a:avLst/>
              <a:gdLst>
                <a:gd name="connsiteX0" fmla="*/ 59983 w 138556"/>
                <a:gd name="connsiteY0" fmla="*/ 134017 h 290473"/>
                <a:gd name="connsiteX1" fmla="*/ 72412 w 138556"/>
                <a:gd name="connsiteY1" fmla="*/ 103962 h 290473"/>
                <a:gd name="connsiteX2" fmla="*/ 28483 w 138556"/>
                <a:gd name="connsiteY2" fmla="*/ -108 h 290473"/>
                <a:gd name="connsiteX3" fmla="*/ -45 w 138556"/>
                <a:gd name="connsiteY3" fmla="*/ 33501 h 290473"/>
                <a:gd name="connsiteX4" fmla="*/ 15046 w 138556"/>
                <a:gd name="connsiteY4" fmla="*/ 63838 h 290473"/>
                <a:gd name="connsiteX5" fmla="*/ 28509 w 138556"/>
                <a:gd name="connsiteY5" fmla="*/ 48309 h 290473"/>
                <a:gd name="connsiteX6" fmla="*/ 15925 w 138556"/>
                <a:gd name="connsiteY6" fmla="*/ 67856 h 290473"/>
                <a:gd name="connsiteX7" fmla="*/ 115411 w 138556"/>
                <a:gd name="connsiteY7" fmla="*/ 290366 h 290473"/>
                <a:gd name="connsiteX8" fmla="*/ 138512 w 138556"/>
                <a:gd name="connsiteY8" fmla="*/ 270613 h 290473"/>
                <a:gd name="connsiteX9" fmla="*/ 74143 w 138556"/>
                <a:gd name="connsiteY9" fmla="*/ 111997 h 290473"/>
                <a:gd name="connsiteX10" fmla="*/ 59983 w 138556"/>
                <a:gd name="connsiteY10" fmla="*/ 134017 h 2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556" h="290473">
                  <a:moveTo>
                    <a:pt x="59983" y="134017"/>
                  </a:moveTo>
                  <a:cubicBezTo>
                    <a:pt x="58820" y="125132"/>
                    <a:pt x="64376" y="114856"/>
                    <a:pt x="72412" y="103962"/>
                  </a:cubicBezTo>
                  <a:cubicBezTo>
                    <a:pt x="58872" y="68989"/>
                    <a:pt x="43781" y="34428"/>
                    <a:pt x="28483" y="-108"/>
                  </a:cubicBezTo>
                  <a:cubicBezTo>
                    <a:pt x="18121" y="7335"/>
                    <a:pt x="8612" y="18435"/>
                    <a:pt x="-45" y="33501"/>
                  </a:cubicBezTo>
                  <a:cubicBezTo>
                    <a:pt x="6700" y="43184"/>
                    <a:pt x="8224" y="54104"/>
                    <a:pt x="15046" y="63838"/>
                  </a:cubicBezTo>
                  <a:cubicBezTo>
                    <a:pt x="19749" y="59718"/>
                    <a:pt x="22385" y="45811"/>
                    <a:pt x="28509" y="48309"/>
                  </a:cubicBezTo>
                  <a:cubicBezTo>
                    <a:pt x="24323" y="54799"/>
                    <a:pt x="20111" y="61366"/>
                    <a:pt x="15925" y="67856"/>
                  </a:cubicBezTo>
                  <a:cubicBezTo>
                    <a:pt x="49828" y="141897"/>
                    <a:pt x="77425" y="217303"/>
                    <a:pt x="115411" y="290366"/>
                  </a:cubicBezTo>
                  <a:cubicBezTo>
                    <a:pt x="122698" y="281893"/>
                    <a:pt x="131819" y="281687"/>
                    <a:pt x="138512" y="270613"/>
                  </a:cubicBezTo>
                  <a:cubicBezTo>
                    <a:pt x="120475" y="216994"/>
                    <a:pt x="99054" y="164122"/>
                    <a:pt x="74143" y="111997"/>
                  </a:cubicBezTo>
                  <a:cubicBezTo>
                    <a:pt x="66546" y="118745"/>
                    <a:pt x="70991" y="133579"/>
                    <a:pt x="59983" y="13401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62">
              <a:extLst>
                <a:ext uri="{FF2B5EF4-FFF2-40B4-BE49-F238E27FC236}">
                  <a16:creationId xmlns:a16="http://schemas.microsoft.com/office/drawing/2014/main" id="{42F09F3A-52D3-11A9-A4E6-B51C09A66386}"/>
                </a:ext>
              </a:extLst>
            </p:cNvPr>
            <p:cNvSpPr/>
            <p:nvPr/>
          </p:nvSpPr>
          <p:spPr>
            <a:xfrm rot="-1917689">
              <a:off x="5637861" y="1895610"/>
              <a:ext cx="163883" cy="281205"/>
            </a:xfrm>
            <a:custGeom>
              <a:avLst/>
              <a:gdLst>
                <a:gd name="connsiteX0" fmla="*/ 33578 w 163883"/>
                <a:gd name="connsiteY0" fmla="*/ 171283 h 281205"/>
                <a:gd name="connsiteX1" fmla="*/ 59005 w 163883"/>
                <a:gd name="connsiteY1" fmla="*/ 228971 h 281205"/>
                <a:gd name="connsiteX2" fmla="*/ 59884 w 163883"/>
                <a:gd name="connsiteY2" fmla="*/ 233014 h 281205"/>
                <a:gd name="connsiteX3" fmla="*/ 32958 w 163883"/>
                <a:gd name="connsiteY3" fmla="*/ 177747 h 281205"/>
                <a:gd name="connsiteX4" fmla="*/ 33578 w 163883"/>
                <a:gd name="connsiteY4" fmla="*/ 171283 h 281205"/>
                <a:gd name="connsiteX5" fmla="*/ 114536 w 163883"/>
                <a:gd name="connsiteY5" fmla="*/ 212617 h 281205"/>
                <a:gd name="connsiteX6" fmla="*/ 99316 w 163883"/>
                <a:gd name="connsiteY6" fmla="*/ 220189 h 281205"/>
                <a:gd name="connsiteX7" fmla="*/ 114536 w 163883"/>
                <a:gd name="connsiteY7" fmla="*/ 212617 h 281205"/>
                <a:gd name="connsiteX8" fmla="*/ 163840 w 163883"/>
                <a:gd name="connsiteY8" fmla="*/ 254518 h 281205"/>
                <a:gd name="connsiteX9" fmla="*/ 57325 w 163883"/>
                <a:gd name="connsiteY9" fmla="*/ -107 h 281205"/>
                <a:gd name="connsiteX10" fmla="*/ 14792 w 163883"/>
                <a:gd name="connsiteY10" fmla="*/ 249058 h 281205"/>
                <a:gd name="connsiteX11" fmla="*/ 163840 w 163883"/>
                <a:gd name="connsiteY11" fmla="*/ 254518 h 2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883" h="281205">
                  <a:moveTo>
                    <a:pt x="33578" y="171283"/>
                  </a:moveTo>
                  <a:cubicBezTo>
                    <a:pt x="39030" y="191216"/>
                    <a:pt x="42932" y="211433"/>
                    <a:pt x="59005" y="228971"/>
                  </a:cubicBezTo>
                  <a:cubicBezTo>
                    <a:pt x="63760" y="231057"/>
                    <a:pt x="62494" y="234508"/>
                    <a:pt x="59884" y="233014"/>
                  </a:cubicBezTo>
                  <a:cubicBezTo>
                    <a:pt x="40994" y="216712"/>
                    <a:pt x="34508" y="197809"/>
                    <a:pt x="32958" y="177747"/>
                  </a:cubicBezTo>
                  <a:cubicBezTo>
                    <a:pt x="30581" y="176202"/>
                    <a:pt x="32984" y="173601"/>
                    <a:pt x="33578" y="171283"/>
                  </a:cubicBezTo>
                  <a:close/>
                  <a:moveTo>
                    <a:pt x="114536" y="212617"/>
                  </a:moveTo>
                  <a:cubicBezTo>
                    <a:pt x="110738" y="221090"/>
                    <a:pt x="103735" y="214883"/>
                    <a:pt x="99316" y="220189"/>
                  </a:cubicBezTo>
                  <a:cubicBezTo>
                    <a:pt x="95569" y="214729"/>
                    <a:pt x="108877" y="207029"/>
                    <a:pt x="114536" y="212617"/>
                  </a:cubicBezTo>
                  <a:close/>
                  <a:moveTo>
                    <a:pt x="163840" y="254518"/>
                  </a:moveTo>
                  <a:cubicBezTo>
                    <a:pt x="133684" y="168450"/>
                    <a:pt x="91719" y="84983"/>
                    <a:pt x="57325" y="-107"/>
                  </a:cubicBezTo>
                  <a:cubicBezTo>
                    <a:pt x="2259" y="52070"/>
                    <a:pt x="-15855" y="210660"/>
                    <a:pt x="14792" y="249058"/>
                  </a:cubicBezTo>
                  <a:cubicBezTo>
                    <a:pt x="56990" y="302059"/>
                    <a:pt x="120531" y="278675"/>
                    <a:pt x="163840" y="25451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63">
              <a:extLst>
                <a:ext uri="{FF2B5EF4-FFF2-40B4-BE49-F238E27FC236}">
                  <a16:creationId xmlns:a16="http://schemas.microsoft.com/office/drawing/2014/main" id="{F64A59F0-645E-227F-BFFE-A984172765B1}"/>
                </a:ext>
              </a:extLst>
            </p:cNvPr>
            <p:cNvSpPr/>
            <p:nvPr/>
          </p:nvSpPr>
          <p:spPr>
            <a:xfrm rot="-1917689">
              <a:off x="5622252" y="2299690"/>
              <a:ext cx="34186" cy="45750"/>
            </a:xfrm>
            <a:custGeom>
              <a:avLst/>
              <a:gdLst>
                <a:gd name="connsiteX0" fmla="*/ 34149 w 34186"/>
                <a:gd name="connsiteY0" fmla="*/ 13146 h 45750"/>
                <a:gd name="connsiteX1" fmla="*/ -38 w 34186"/>
                <a:gd name="connsiteY1" fmla="*/ 1660 h 45750"/>
                <a:gd name="connsiteX2" fmla="*/ 20169 w 34186"/>
                <a:gd name="connsiteY2" fmla="*/ 45647 h 45750"/>
                <a:gd name="connsiteX3" fmla="*/ 34149 w 34186"/>
                <a:gd name="connsiteY3" fmla="*/ 13146 h 4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86" h="45750">
                  <a:moveTo>
                    <a:pt x="34149" y="13146"/>
                  </a:moveTo>
                  <a:cubicBezTo>
                    <a:pt x="22443" y="7789"/>
                    <a:pt x="9109" y="-4701"/>
                    <a:pt x="-38" y="1660"/>
                  </a:cubicBezTo>
                  <a:cubicBezTo>
                    <a:pt x="10169" y="15567"/>
                    <a:pt x="11125" y="31534"/>
                    <a:pt x="20169" y="45647"/>
                  </a:cubicBezTo>
                  <a:cubicBezTo>
                    <a:pt x="26836" y="34367"/>
                    <a:pt x="31668" y="23473"/>
                    <a:pt x="34149" y="1314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64">
              <a:extLst>
                <a:ext uri="{FF2B5EF4-FFF2-40B4-BE49-F238E27FC236}">
                  <a16:creationId xmlns:a16="http://schemas.microsoft.com/office/drawing/2014/main" id="{498F6892-53CB-1012-88F8-FEA0537C4652}"/>
                </a:ext>
              </a:extLst>
            </p:cNvPr>
            <p:cNvSpPr/>
            <p:nvPr/>
          </p:nvSpPr>
          <p:spPr>
            <a:xfrm rot="-1917689">
              <a:off x="5598406" y="2289163"/>
              <a:ext cx="41249" cy="96910"/>
            </a:xfrm>
            <a:custGeom>
              <a:avLst/>
              <a:gdLst>
                <a:gd name="connsiteX0" fmla="*/ -38 w 41249"/>
                <a:gd name="connsiteY0" fmla="*/ -103 h 96910"/>
                <a:gd name="connsiteX1" fmla="*/ 38103 w 41249"/>
                <a:gd name="connsiteY1" fmla="*/ 96807 h 96910"/>
                <a:gd name="connsiteX2" fmla="*/ -38 w 41249"/>
                <a:gd name="connsiteY2" fmla="*/ -103 h 9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249" h="96910">
                  <a:moveTo>
                    <a:pt x="-38" y="-103"/>
                  </a:moveTo>
                  <a:cubicBezTo>
                    <a:pt x="7404" y="33325"/>
                    <a:pt x="22934" y="65028"/>
                    <a:pt x="38103" y="96807"/>
                  </a:cubicBezTo>
                  <a:cubicBezTo>
                    <a:pt x="48103" y="59542"/>
                    <a:pt x="33606" y="27634"/>
                    <a:pt x="-38" y="-1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65">
              <a:extLst>
                <a:ext uri="{FF2B5EF4-FFF2-40B4-BE49-F238E27FC236}">
                  <a16:creationId xmlns:a16="http://schemas.microsoft.com/office/drawing/2014/main" id="{3D6B4070-95F6-A33E-1C9D-C12A23B0BC2C}"/>
                </a:ext>
              </a:extLst>
            </p:cNvPr>
            <p:cNvSpPr/>
            <p:nvPr/>
          </p:nvSpPr>
          <p:spPr>
            <a:xfrm rot="-1917689">
              <a:off x="5583680" y="2288598"/>
              <a:ext cx="58657" cy="140407"/>
            </a:xfrm>
            <a:custGeom>
              <a:avLst/>
              <a:gdLst>
                <a:gd name="connsiteX0" fmla="*/ 50067 w 58657"/>
                <a:gd name="connsiteY0" fmla="*/ 140305 h 140407"/>
                <a:gd name="connsiteX1" fmla="*/ 58620 w 58657"/>
                <a:gd name="connsiteY1" fmla="*/ 121608 h 140407"/>
                <a:gd name="connsiteX2" fmla="*/ 8696 w 58657"/>
                <a:gd name="connsiteY2" fmla="*/ -103 h 140407"/>
                <a:gd name="connsiteX3" fmla="*/ -38 w 58657"/>
                <a:gd name="connsiteY3" fmla="*/ 8087 h 140407"/>
                <a:gd name="connsiteX4" fmla="*/ 50067 w 58657"/>
                <a:gd name="connsiteY4" fmla="*/ 140305 h 14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57" h="140407">
                  <a:moveTo>
                    <a:pt x="50067" y="140305"/>
                  </a:moveTo>
                  <a:cubicBezTo>
                    <a:pt x="52987" y="134099"/>
                    <a:pt x="52134" y="128639"/>
                    <a:pt x="58620" y="121608"/>
                  </a:cubicBezTo>
                  <a:cubicBezTo>
                    <a:pt x="42082" y="81021"/>
                    <a:pt x="28749" y="39712"/>
                    <a:pt x="8696" y="-103"/>
                  </a:cubicBezTo>
                  <a:cubicBezTo>
                    <a:pt x="5802" y="2653"/>
                    <a:pt x="2236" y="2318"/>
                    <a:pt x="-38" y="8087"/>
                  </a:cubicBezTo>
                  <a:cubicBezTo>
                    <a:pt x="13193" y="52949"/>
                    <a:pt x="34692" y="95906"/>
                    <a:pt x="50067" y="1403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66">
              <a:extLst>
                <a:ext uri="{FF2B5EF4-FFF2-40B4-BE49-F238E27FC236}">
                  <a16:creationId xmlns:a16="http://schemas.microsoft.com/office/drawing/2014/main" id="{0669283D-BBCC-E84E-826D-6012A19DA9DC}"/>
                </a:ext>
              </a:extLst>
            </p:cNvPr>
            <p:cNvSpPr/>
            <p:nvPr/>
          </p:nvSpPr>
          <p:spPr>
            <a:xfrm rot="-1917689">
              <a:off x="5715833" y="2310043"/>
              <a:ext cx="70828" cy="68150"/>
            </a:xfrm>
            <a:custGeom>
              <a:avLst/>
              <a:gdLst>
                <a:gd name="connsiteX0" fmla="*/ 35494 w 70828"/>
                <a:gd name="connsiteY0" fmla="*/ -106 h 68150"/>
                <a:gd name="connsiteX1" fmla="*/ -37 w 70828"/>
                <a:gd name="connsiteY1" fmla="*/ 49702 h 68150"/>
                <a:gd name="connsiteX2" fmla="*/ 58569 w 70828"/>
                <a:gd name="connsiteY2" fmla="*/ 66441 h 68150"/>
                <a:gd name="connsiteX3" fmla="*/ 70792 w 70828"/>
                <a:gd name="connsiteY3" fmla="*/ 25931 h 68150"/>
                <a:gd name="connsiteX4" fmla="*/ 35494 w 70828"/>
                <a:gd name="connsiteY4" fmla="*/ -106 h 6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28" h="68150">
                  <a:moveTo>
                    <a:pt x="35494" y="-106"/>
                  </a:moveTo>
                  <a:cubicBezTo>
                    <a:pt x="23245" y="13389"/>
                    <a:pt x="4666" y="32292"/>
                    <a:pt x="-37" y="49702"/>
                  </a:cubicBezTo>
                  <a:cubicBezTo>
                    <a:pt x="12651" y="57428"/>
                    <a:pt x="42316" y="73086"/>
                    <a:pt x="58569" y="66441"/>
                  </a:cubicBezTo>
                  <a:cubicBezTo>
                    <a:pt x="63014" y="52818"/>
                    <a:pt x="68854" y="38937"/>
                    <a:pt x="70792" y="25931"/>
                  </a:cubicBezTo>
                  <a:cubicBezTo>
                    <a:pt x="65055" y="16634"/>
                    <a:pt x="49602" y="616"/>
                    <a:pt x="35494" y="-10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67">
              <a:extLst>
                <a:ext uri="{FF2B5EF4-FFF2-40B4-BE49-F238E27FC236}">
                  <a16:creationId xmlns:a16="http://schemas.microsoft.com/office/drawing/2014/main" id="{99B9D215-C87D-D6BF-442A-80A3677CCBA7}"/>
                </a:ext>
              </a:extLst>
            </p:cNvPr>
            <p:cNvSpPr/>
            <p:nvPr/>
          </p:nvSpPr>
          <p:spPr>
            <a:xfrm rot="-1917689">
              <a:off x="5556386" y="2306445"/>
              <a:ext cx="89847" cy="172863"/>
            </a:xfrm>
            <a:custGeom>
              <a:avLst/>
              <a:gdLst>
                <a:gd name="connsiteX0" fmla="*/ 34718 w 89847"/>
                <a:gd name="connsiteY0" fmla="*/ 47754 h 172863"/>
                <a:gd name="connsiteX1" fmla="*/ 47897 w 89847"/>
                <a:gd name="connsiteY1" fmla="*/ 59601 h 172863"/>
                <a:gd name="connsiteX2" fmla="*/ 34718 w 89847"/>
                <a:gd name="connsiteY2" fmla="*/ 47754 h 172863"/>
                <a:gd name="connsiteX3" fmla="*/ -37 w 89847"/>
                <a:gd name="connsiteY3" fmla="*/ 4771 h 172863"/>
                <a:gd name="connsiteX4" fmla="*/ 78983 w 89847"/>
                <a:gd name="connsiteY4" fmla="*/ 172761 h 172863"/>
                <a:gd name="connsiteX5" fmla="*/ 89810 w 89847"/>
                <a:gd name="connsiteY5" fmla="*/ 145153 h 172863"/>
                <a:gd name="connsiteX6" fmla="*/ 30584 w 89847"/>
                <a:gd name="connsiteY6" fmla="*/ 187 h 172863"/>
                <a:gd name="connsiteX7" fmla="*/ -37 w 89847"/>
                <a:gd name="connsiteY7" fmla="*/ 4771 h 17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847" h="172863">
                  <a:moveTo>
                    <a:pt x="34718" y="47754"/>
                  </a:moveTo>
                  <a:cubicBezTo>
                    <a:pt x="43272" y="45642"/>
                    <a:pt x="45882" y="54167"/>
                    <a:pt x="47897" y="59601"/>
                  </a:cubicBezTo>
                  <a:cubicBezTo>
                    <a:pt x="45339" y="63283"/>
                    <a:pt x="26140" y="53265"/>
                    <a:pt x="34718" y="47754"/>
                  </a:cubicBezTo>
                  <a:close/>
                  <a:moveTo>
                    <a:pt x="-37" y="4771"/>
                  </a:moveTo>
                  <a:cubicBezTo>
                    <a:pt x="28439" y="60296"/>
                    <a:pt x="52419" y="116799"/>
                    <a:pt x="78983" y="172761"/>
                  </a:cubicBezTo>
                  <a:cubicBezTo>
                    <a:pt x="86167" y="162820"/>
                    <a:pt x="85392" y="154554"/>
                    <a:pt x="89810" y="145153"/>
                  </a:cubicBezTo>
                  <a:cubicBezTo>
                    <a:pt x="68983" y="97072"/>
                    <a:pt x="55830" y="47342"/>
                    <a:pt x="30584" y="187"/>
                  </a:cubicBezTo>
                  <a:cubicBezTo>
                    <a:pt x="20868" y="4076"/>
                    <a:pt x="8284" y="-5350"/>
                    <a:pt x="-37" y="477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68">
              <a:extLst>
                <a:ext uri="{FF2B5EF4-FFF2-40B4-BE49-F238E27FC236}">
                  <a16:creationId xmlns:a16="http://schemas.microsoft.com/office/drawing/2014/main" id="{13AF38FD-4CBD-6C22-BF32-726320B3157D}"/>
                </a:ext>
              </a:extLst>
            </p:cNvPr>
            <p:cNvSpPr/>
            <p:nvPr/>
          </p:nvSpPr>
          <p:spPr>
            <a:xfrm rot="-1917689">
              <a:off x="5751954" y="2396151"/>
              <a:ext cx="22043" cy="49781"/>
            </a:xfrm>
            <a:custGeom>
              <a:avLst/>
              <a:gdLst>
                <a:gd name="connsiteX0" fmla="*/ 22008 w 22043"/>
                <a:gd name="connsiteY0" fmla="*/ 20472 h 49781"/>
                <a:gd name="connsiteX1" fmla="*/ 587 w 22043"/>
                <a:gd name="connsiteY1" fmla="*/ -105 h 49781"/>
                <a:gd name="connsiteX2" fmla="*/ 13610 w 22043"/>
                <a:gd name="connsiteY2" fmla="*/ 49676 h 49781"/>
                <a:gd name="connsiteX3" fmla="*/ 22008 w 22043"/>
                <a:gd name="connsiteY3" fmla="*/ 20472 h 4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43" h="49781">
                  <a:moveTo>
                    <a:pt x="22008" y="20472"/>
                  </a:moveTo>
                  <a:cubicBezTo>
                    <a:pt x="13843" y="13801"/>
                    <a:pt x="13042" y="5586"/>
                    <a:pt x="587" y="-105"/>
                  </a:cubicBezTo>
                  <a:cubicBezTo>
                    <a:pt x="-2979" y="18231"/>
                    <a:pt x="9786" y="32936"/>
                    <a:pt x="13610" y="49676"/>
                  </a:cubicBezTo>
                  <a:cubicBezTo>
                    <a:pt x="20561" y="39040"/>
                    <a:pt x="16117" y="30876"/>
                    <a:pt x="22008" y="2047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69">
              <a:extLst>
                <a:ext uri="{FF2B5EF4-FFF2-40B4-BE49-F238E27FC236}">
                  <a16:creationId xmlns:a16="http://schemas.microsoft.com/office/drawing/2014/main" id="{BD57551D-9DFD-EAF5-053E-8882E85E86C3}"/>
                </a:ext>
              </a:extLst>
            </p:cNvPr>
            <p:cNvSpPr/>
            <p:nvPr/>
          </p:nvSpPr>
          <p:spPr>
            <a:xfrm rot="-1917689">
              <a:off x="5751957" y="2410671"/>
              <a:ext cx="19656" cy="63353"/>
            </a:xfrm>
            <a:custGeom>
              <a:avLst/>
              <a:gdLst>
                <a:gd name="connsiteX0" fmla="*/ 19523 w 19656"/>
                <a:gd name="connsiteY0" fmla="*/ 63248 h 63353"/>
                <a:gd name="connsiteX1" fmla="*/ 1357 w 19656"/>
                <a:gd name="connsiteY1" fmla="*/ -105 h 63353"/>
                <a:gd name="connsiteX2" fmla="*/ 19523 w 19656"/>
                <a:gd name="connsiteY2" fmla="*/ 63248 h 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56" h="63353">
                  <a:moveTo>
                    <a:pt x="19523" y="63248"/>
                  </a:moveTo>
                  <a:cubicBezTo>
                    <a:pt x="20738" y="40533"/>
                    <a:pt x="10402" y="20343"/>
                    <a:pt x="1357" y="-105"/>
                  </a:cubicBezTo>
                  <a:cubicBezTo>
                    <a:pt x="-4922" y="23665"/>
                    <a:pt x="11616" y="42568"/>
                    <a:pt x="19523" y="632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70">
              <a:extLst>
                <a:ext uri="{FF2B5EF4-FFF2-40B4-BE49-F238E27FC236}">
                  <a16:creationId xmlns:a16="http://schemas.microsoft.com/office/drawing/2014/main" id="{B024A451-67D2-7E4E-ADF1-FBD846D9AE43}"/>
                </a:ext>
              </a:extLst>
            </p:cNvPr>
            <p:cNvSpPr/>
            <p:nvPr/>
          </p:nvSpPr>
          <p:spPr>
            <a:xfrm rot="-1917689">
              <a:off x="5746692" y="2429871"/>
              <a:ext cx="35126" cy="90909"/>
            </a:xfrm>
            <a:custGeom>
              <a:avLst/>
              <a:gdLst>
                <a:gd name="connsiteX0" fmla="*/ 10974 w 35126"/>
                <a:gd name="connsiteY0" fmla="*/ -105 h 90909"/>
                <a:gd name="connsiteX1" fmla="*/ -34 w 35126"/>
                <a:gd name="connsiteY1" fmla="*/ 17047 h 90909"/>
                <a:gd name="connsiteX2" fmla="*/ 28830 w 35126"/>
                <a:gd name="connsiteY2" fmla="*/ 90805 h 90909"/>
                <a:gd name="connsiteX3" fmla="*/ 10974 w 35126"/>
                <a:gd name="connsiteY3" fmla="*/ -105 h 9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26" h="90909">
                  <a:moveTo>
                    <a:pt x="10974" y="-105"/>
                  </a:moveTo>
                  <a:cubicBezTo>
                    <a:pt x="7330" y="5612"/>
                    <a:pt x="3661" y="11355"/>
                    <a:pt x="-34" y="17047"/>
                  </a:cubicBezTo>
                  <a:cubicBezTo>
                    <a:pt x="12421" y="41023"/>
                    <a:pt x="15987" y="66931"/>
                    <a:pt x="28830" y="90805"/>
                  </a:cubicBezTo>
                  <a:cubicBezTo>
                    <a:pt x="46970" y="55265"/>
                    <a:pt x="20922" y="29383"/>
                    <a:pt x="10974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71">
              <a:extLst>
                <a:ext uri="{FF2B5EF4-FFF2-40B4-BE49-F238E27FC236}">
                  <a16:creationId xmlns:a16="http://schemas.microsoft.com/office/drawing/2014/main" id="{D077B107-7D47-CA72-659C-6631B8E3D899}"/>
                </a:ext>
              </a:extLst>
            </p:cNvPr>
            <p:cNvSpPr/>
            <p:nvPr/>
          </p:nvSpPr>
          <p:spPr>
            <a:xfrm rot="-1917689">
              <a:off x="5743303" y="2458407"/>
              <a:ext cx="37823" cy="94051"/>
            </a:xfrm>
            <a:custGeom>
              <a:avLst/>
              <a:gdLst>
                <a:gd name="connsiteX0" fmla="*/ 11905 w 37823"/>
                <a:gd name="connsiteY0" fmla="*/ -105 h 94051"/>
                <a:gd name="connsiteX1" fmla="*/ -34 w 37823"/>
                <a:gd name="connsiteY1" fmla="*/ 13081 h 94051"/>
                <a:gd name="connsiteX2" fmla="*/ 34644 w 37823"/>
                <a:gd name="connsiteY2" fmla="*/ 93947 h 94051"/>
                <a:gd name="connsiteX3" fmla="*/ 11905 w 37823"/>
                <a:gd name="connsiteY3" fmla="*/ -105 h 9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23" h="94051">
                  <a:moveTo>
                    <a:pt x="11905" y="-105"/>
                  </a:moveTo>
                  <a:cubicBezTo>
                    <a:pt x="8804" y="8548"/>
                    <a:pt x="3610" y="7286"/>
                    <a:pt x="-34" y="13081"/>
                  </a:cubicBezTo>
                  <a:cubicBezTo>
                    <a:pt x="12473" y="39839"/>
                    <a:pt x="20923" y="67472"/>
                    <a:pt x="34644" y="93947"/>
                  </a:cubicBezTo>
                  <a:cubicBezTo>
                    <a:pt x="46944" y="58278"/>
                    <a:pt x="19734" y="31237"/>
                    <a:pt x="11905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172">
              <a:extLst>
                <a:ext uri="{FF2B5EF4-FFF2-40B4-BE49-F238E27FC236}">
                  <a16:creationId xmlns:a16="http://schemas.microsoft.com/office/drawing/2014/main" id="{D899D8B5-9FC5-FBF8-6320-F6784834EA50}"/>
                </a:ext>
              </a:extLst>
            </p:cNvPr>
            <p:cNvSpPr/>
            <p:nvPr/>
          </p:nvSpPr>
          <p:spPr>
            <a:xfrm rot="-1917689">
              <a:off x="5747722" y="2484533"/>
              <a:ext cx="35820" cy="95313"/>
            </a:xfrm>
            <a:custGeom>
              <a:avLst/>
              <a:gdLst>
                <a:gd name="connsiteX0" fmla="*/ 35653 w 35820"/>
                <a:gd name="connsiteY0" fmla="*/ 95209 h 95313"/>
                <a:gd name="connsiteX1" fmla="*/ -33 w 35820"/>
                <a:gd name="connsiteY1" fmla="*/ -105 h 95313"/>
                <a:gd name="connsiteX2" fmla="*/ 35653 w 35820"/>
                <a:gd name="connsiteY2" fmla="*/ 95209 h 9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20" h="95313">
                  <a:moveTo>
                    <a:pt x="35653" y="95209"/>
                  </a:moveTo>
                  <a:cubicBezTo>
                    <a:pt x="37720" y="61703"/>
                    <a:pt x="15471" y="22584"/>
                    <a:pt x="-33" y="-105"/>
                  </a:cubicBezTo>
                  <a:cubicBezTo>
                    <a:pt x="2938" y="33581"/>
                    <a:pt x="24386" y="63326"/>
                    <a:pt x="35653" y="952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173">
              <a:extLst>
                <a:ext uri="{FF2B5EF4-FFF2-40B4-BE49-F238E27FC236}">
                  <a16:creationId xmlns:a16="http://schemas.microsoft.com/office/drawing/2014/main" id="{E521C1D6-23A2-757D-828E-799C37E701C5}"/>
                </a:ext>
              </a:extLst>
            </p:cNvPr>
            <p:cNvSpPr/>
            <p:nvPr/>
          </p:nvSpPr>
          <p:spPr>
            <a:xfrm rot="-1917689">
              <a:off x="5862367" y="2500713"/>
              <a:ext cx="61319" cy="150941"/>
            </a:xfrm>
            <a:custGeom>
              <a:avLst/>
              <a:gdLst>
                <a:gd name="connsiteX0" fmla="*/ 51856 w 61319"/>
                <a:gd name="connsiteY0" fmla="*/ 150834 h 150941"/>
                <a:gd name="connsiteX1" fmla="*/ 61288 w 61319"/>
                <a:gd name="connsiteY1" fmla="*/ 136181 h 150941"/>
                <a:gd name="connsiteX2" fmla="*/ 10279 w 61319"/>
                <a:gd name="connsiteY2" fmla="*/ -107 h 150941"/>
                <a:gd name="connsiteX3" fmla="*/ -31 w 61319"/>
                <a:gd name="connsiteY3" fmla="*/ 10581 h 150941"/>
                <a:gd name="connsiteX4" fmla="*/ 39169 w 61319"/>
                <a:gd name="connsiteY4" fmla="*/ 122042 h 150941"/>
                <a:gd name="connsiteX5" fmla="*/ 51856 w 61319"/>
                <a:gd name="connsiteY5" fmla="*/ 150834 h 15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19" h="150941">
                  <a:moveTo>
                    <a:pt x="51856" y="150834"/>
                  </a:moveTo>
                  <a:cubicBezTo>
                    <a:pt x="55009" y="145941"/>
                    <a:pt x="58135" y="141074"/>
                    <a:pt x="61288" y="136181"/>
                  </a:cubicBezTo>
                  <a:cubicBezTo>
                    <a:pt x="45241" y="91885"/>
                    <a:pt x="33380" y="35690"/>
                    <a:pt x="10279" y="-107"/>
                  </a:cubicBezTo>
                  <a:cubicBezTo>
                    <a:pt x="7462" y="6099"/>
                    <a:pt x="3870" y="9036"/>
                    <a:pt x="-31" y="10581"/>
                  </a:cubicBezTo>
                  <a:cubicBezTo>
                    <a:pt x="10021" y="45348"/>
                    <a:pt x="27850" y="87893"/>
                    <a:pt x="39169" y="122042"/>
                  </a:cubicBezTo>
                  <a:cubicBezTo>
                    <a:pt x="42786" y="132781"/>
                    <a:pt x="40538" y="150139"/>
                    <a:pt x="51856" y="15083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174">
              <a:extLst>
                <a:ext uri="{FF2B5EF4-FFF2-40B4-BE49-F238E27FC236}">
                  <a16:creationId xmlns:a16="http://schemas.microsoft.com/office/drawing/2014/main" id="{5F604FCF-650D-2641-A85A-CAE151873EEA}"/>
                </a:ext>
              </a:extLst>
            </p:cNvPr>
            <p:cNvSpPr/>
            <p:nvPr/>
          </p:nvSpPr>
          <p:spPr>
            <a:xfrm rot="-1917689">
              <a:off x="5861367" y="2525953"/>
              <a:ext cx="55246" cy="155628"/>
            </a:xfrm>
            <a:custGeom>
              <a:avLst/>
              <a:gdLst>
                <a:gd name="connsiteX0" fmla="*/ 6274 w 55246"/>
                <a:gd name="connsiteY0" fmla="*/ -107 h 155628"/>
                <a:gd name="connsiteX1" fmla="*/ -31 w 55246"/>
                <a:gd name="connsiteY1" fmla="*/ 9705 h 155628"/>
                <a:gd name="connsiteX2" fmla="*/ 55216 w 55246"/>
                <a:gd name="connsiteY2" fmla="*/ 155521 h 155628"/>
                <a:gd name="connsiteX3" fmla="*/ 6274 w 55246"/>
                <a:gd name="connsiteY3" fmla="*/ -107 h 15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6" h="155628">
                  <a:moveTo>
                    <a:pt x="6274" y="-107"/>
                  </a:moveTo>
                  <a:cubicBezTo>
                    <a:pt x="4155" y="3138"/>
                    <a:pt x="2062" y="6409"/>
                    <a:pt x="-31" y="9705"/>
                  </a:cubicBezTo>
                  <a:cubicBezTo>
                    <a:pt x="21003" y="57710"/>
                    <a:pt x="36714" y="106899"/>
                    <a:pt x="55216" y="155521"/>
                  </a:cubicBezTo>
                  <a:cubicBezTo>
                    <a:pt x="47929" y="101645"/>
                    <a:pt x="25189" y="51168"/>
                    <a:pt x="6274" y="-10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175">
              <a:extLst>
                <a:ext uri="{FF2B5EF4-FFF2-40B4-BE49-F238E27FC236}">
                  <a16:creationId xmlns:a16="http://schemas.microsoft.com/office/drawing/2014/main" id="{BFC0EC55-D4CC-1B72-7A80-CD0D49E39E3A}"/>
                </a:ext>
              </a:extLst>
            </p:cNvPr>
            <p:cNvSpPr/>
            <p:nvPr/>
          </p:nvSpPr>
          <p:spPr>
            <a:xfrm rot="-1917689">
              <a:off x="6008260" y="2610868"/>
              <a:ext cx="57402" cy="175200"/>
            </a:xfrm>
            <a:custGeom>
              <a:avLst/>
              <a:gdLst>
                <a:gd name="connsiteX0" fmla="*/ 35348 w 57402"/>
                <a:gd name="connsiteY0" fmla="*/ 62420 h 175200"/>
                <a:gd name="connsiteX1" fmla="*/ 22427 w 57402"/>
                <a:gd name="connsiteY1" fmla="*/ 61055 h 175200"/>
                <a:gd name="connsiteX2" fmla="*/ 13280 w 57402"/>
                <a:gd name="connsiteY2" fmla="*/ -109 h 175200"/>
                <a:gd name="connsiteX3" fmla="*/ -28 w 57402"/>
                <a:gd name="connsiteY3" fmla="*/ 25927 h 175200"/>
                <a:gd name="connsiteX4" fmla="*/ 49586 w 57402"/>
                <a:gd name="connsiteY4" fmla="*/ 175092 h 175200"/>
                <a:gd name="connsiteX5" fmla="*/ 35348 w 57402"/>
                <a:gd name="connsiteY5" fmla="*/ 62420 h 17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02" h="175200">
                  <a:moveTo>
                    <a:pt x="35348" y="62420"/>
                  </a:moveTo>
                  <a:cubicBezTo>
                    <a:pt x="29456" y="54308"/>
                    <a:pt x="28422" y="69142"/>
                    <a:pt x="22427" y="61055"/>
                  </a:cubicBezTo>
                  <a:cubicBezTo>
                    <a:pt x="29921" y="38392"/>
                    <a:pt x="19404" y="19644"/>
                    <a:pt x="13280" y="-109"/>
                  </a:cubicBezTo>
                  <a:cubicBezTo>
                    <a:pt x="4313" y="9548"/>
                    <a:pt x="7052" y="16630"/>
                    <a:pt x="-28" y="25927"/>
                  </a:cubicBezTo>
                  <a:cubicBezTo>
                    <a:pt x="19869" y="74910"/>
                    <a:pt x="31110" y="125799"/>
                    <a:pt x="49586" y="175092"/>
                  </a:cubicBezTo>
                  <a:cubicBezTo>
                    <a:pt x="73411" y="131311"/>
                    <a:pt x="34934" y="101128"/>
                    <a:pt x="35348" y="624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176">
              <a:extLst>
                <a:ext uri="{FF2B5EF4-FFF2-40B4-BE49-F238E27FC236}">
                  <a16:creationId xmlns:a16="http://schemas.microsoft.com/office/drawing/2014/main" id="{DA022440-6A15-8A1C-6BCD-79E34D3DF615}"/>
                </a:ext>
              </a:extLst>
            </p:cNvPr>
            <p:cNvSpPr/>
            <p:nvPr/>
          </p:nvSpPr>
          <p:spPr>
            <a:xfrm rot="-1917689">
              <a:off x="5424791" y="2640998"/>
              <a:ext cx="138453" cy="219110"/>
            </a:xfrm>
            <a:custGeom>
              <a:avLst/>
              <a:gdLst>
                <a:gd name="connsiteX0" fmla="*/ 71005 w 138453"/>
                <a:gd name="connsiteY0" fmla="*/ 128875 h 219110"/>
                <a:gd name="connsiteX1" fmla="*/ 92608 w 138453"/>
                <a:gd name="connsiteY1" fmla="*/ 111543 h 219110"/>
                <a:gd name="connsiteX2" fmla="*/ 71005 w 138453"/>
                <a:gd name="connsiteY2" fmla="*/ 128875 h 219110"/>
                <a:gd name="connsiteX3" fmla="*/ 138423 w 138453"/>
                <a:gd name="connsiteY3" fmla="*/ 137348 h 219110"/>
                <a:gd name="connsiteX4" fmla="*/ 63873 w 138453"/>
                <a:gd name="connsiteY4" fmla="*/ -98 h 219110"/>
                <a:gd name="connsiteX5" fmla="*/ -30 w 138453"/>
                <a:gd name="connsiteY5" fmla="*/ 93851 h 219110"/>
                <a:gd name="connsiteX6" fmla="*/ 21572 w 138453"/>
                <a:gd name="connsiteY6" fmla="*/ 124858 h 219110"/>
                <a:gd name="connsiteX7" fmla="*/ 44493 w 138453"/>
                <a:gd name="connsiteY7" fmla="*/ 94598 h 219110"/>
                <a:gd name="connsiteX8" fmla="*/ 24906 w 138453"/>
                <a:gd name="connsiteY8" fmla="*/ 130472 h 219110"/>
                <a:gd name="connsiteX9" fmla="*/ 82349 w 138453"/>
                <a:gd name="connsiteY9" fmla="*/ 219013 h 219110"/>
                <a:gd name="connsiteX10" fmla="*/ 138423 w 138453"/>
                <a:gd name="connsiteY10" fmla="*/ 137348 h 21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453" h="219110">
                  <a:moveTo>
                    <a:pt x="71005" y="128875"/>
                  </a:moveTo>
                  <a:cubicBezTo>
                    <a:pt x="77414" y="119398"/>
                    <a:pt x="85166" y="116308"/>
                    <a:pt x="92608" y="111543"/>
                  </a:cubicBezTo>
                  <a:cubicBezTo>
                    <a:pt x="93125" y="114557"/>
                    <a:pt x="80024" y="137297"/>
                    <a:pt x="71005" y="128875"/>
                  </a:cubicBezTo>
                  <a:close/>
                  <a:moveTo>
                    <a:pt x="138423" y="137348"/>
                  </a:moveTo>
                  <a:cubicBezTo>
                    <a:pt x="112764" y="91687"/>
                    <a:pt x="94029" y="44533"/>
                    <a:pt x="63873" y="-98"/>
                  </a:cubicBezTo>
                  <a:cubicBezTo>
                    <a:pt x="41651" y="27046"/>
                    <a:pt x="21004" y="61221"/>
                    <a:pt x="-30" y="93851"/>
                  </a:cubicBezTo>
                  <a:cubicBezTo>
                    <a:pt x="6998" y="104255"/>
                    <a:pt x="13097" y="114788"/>
                    <a:pt x="21572" y="124858"/>
                  </a:cubicBezTo>
                  <a:cubicBezTo>
                    <a:pt x="29480" y="116050"/>
                    <a:pt x="35139" y="96761"/>
                    <a:pt x="44493" y="94598"/>
                  </a:cubicBezTo>
                  <a:cubicBezTo>
                    <a:pt x="35733" y="107088"/>
                    <a:pt x="28834" y="119115"/>
                    <a:pt x="24906" y="130472"/>
                  </a:cubicBezTo>
                  <a:cubicBezTo>
                    <a:pt x="43433" y="160114"/>
                    <a:pt x="58860" y="190452"/>
                    <a:pt x="82349" y="219013"/>
                  </a:cubicBezTo>
                  <a:cubicBezTo>
                    <a:pt x="100877" y="191096"/>
                    <a:pt x="118578" y="159445"/>
                    <a:pt x="138423" y="1373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177">
              <a:extLst>
                <a:ext uri="{FF2B5EF4-FFF2-40B4-BE49-F238E27FC236}">
                  <a16:creationId xmlns:a16="http://schemas.microsoft.com/office/drawing/2014/main" id="{0DAE39B5-E7AC-6C93-E80F-D65CD659270F}"/>
                </a:ext>
              </a:extLst>
            </p:cNvPr>
            <p:cNvSpPr/>
            <p:nvPr/>
          </p:nvSpPr>
          <p:spPr>
            <a:xfrm rot="-1917689">
              <a:off x="5981341" y="2688688"/>
              <a:ext cx="49573" cy="111667"/>
            </a:xfrm>
            <a:custGeom>
              <a:avLst/>
              <a:gdLst>
                <a:gd name="connsiteX0" fmla="*/ 49547 w 49573"/>
                <a:gd name="connsiteY0" fmla="*/ 42308 h 111667"/>
                <a:gd name="connsiteX1" fmla="*/ 31794 w 49573"/>
                <a:gd name="connsiteY1" fmla="*/ -108 h 111667"/>
                <a:gd name="connsiteX2" fmla="*/ 11949 w 49573"/>
                <a:gd name="connsiteY2" fmla="*/ 111559 h 111667"/>
                <a:gd name="connsiteX3" fmla="*/ 49547 w 49573"/>
                <a:gd name="connsiteY3" fmla="*/ 42308 h 11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3" h="111667">
                  <a:moveTo>
                    <a:pt x="49547" y="42308"/>
                  </a:moveTo>
                  <a:cubicBezTo>
                    <a:pt x="42260" y="28478"/>
                    <a:pt x="42828" y="12897"/>
                    <a:pt x="31794" y="-108"/>
                  </a:cubicBezTo>
                  <a:cubicBezTo>
                    <a:pt x="13344" y="39732"/>
                    <a:pt x="-17019" y="82045"/>
                    <a:pt x="11949" y="111559"/>
                  </a:cubicBezTo>
                  <a:cubicBezTo>
                    <a:pt x="24765" y="88381"/>
                    <a:pt x="31975" y="66490"/>
                    <a:pt x="49547" y="423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178">
              <a:extLst>
                <a:ext uri="{FF2B5EF4-FFF2-40B4-BE49-F238E27FC236}">
                  <a16:creationId xmlns:a16="http://schemas.microsoft.com/office/drawing/2014/main" id="{AA6B492E-FA30-6A9B-7BEE-159CCBED1393}"/>
                </a:ext>
              </a:extLst>
            </p:cNvPr>
            <p:cNvSpPr/>
            <p:nvPr/>
          </p:nvSpPr>
          <p:spPr>
            <a:xfrm rot="-1917689">
              <a:off x="5652202" y="2687059"/>
              <a:ext cx="234605" cy="458927"/>
            </a:xfrm>
            <a:custGeom>
              <a:avLst/>
              <a:gdLst>
                <a:gd name="connsiteX0" fmla="*/ 234581 w 234605"/>
                <a:gd name="connsiteY0" fmla="*/ 392020 h 458927"/>
                <a:gd name="connsiteX1" fmla="*/ 53542 w 234605"/>
                <a:gd name="connsiteY1" fmla="*/ -103 h 458927"/>
                <a:gd name="connsiteX2" fmla="*/ -25 w 234605"/>
                <a:gd name="connsiteY2" fmla="*/ 83133 h 458927"/>
                <a:gd name="connsiteX3" fmla="*/ 198533 w 234605"/>
                <a:gd name="connsiteY3" fmla="*/ 458824 h 458927"/>
                <a:gd name="connsiteX4" fmla="*/ 234581 w 234605"/>
                <a:gd name="connsiteY4" fmla="*/ 392020 h 4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05" h="458927">
                  <a:moveTo>
                    <a:pt x="234581" y="392020"/>
                  </a:moveTo>
                  <a:cubicBezTo>
                    <a:pt x="180367" y="259930"/>
                    <a:pt x="121270" y="129000"/>
                    <a:pt x="53542" y="-103"/>
                  </a:cubicBezTo>
                  <a:cubicBezTo>
                    <a:pt x="35660" y="27659"/>
                    <a:pt x="17831" y="55396"/>
                    <a:pt x="-25" y="83133"/>
                  </a:cubicBezTo>
                  <a:cubicBezTo>
                    <a:pt x="73724" y="206775"/>
                    <a:pt x="133338" y="333379"/>
                    <a:pt x="198533" y="458824"/>
                  </a:cubicBezTo>
                  <a:cubicBezTo>
                    <a:pt x="208895" y="436882"/>
                    <a:pt x="219748" y="414863"/>
                    <a:pt x="234581" y="3920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179">
              <a:extLst>
                <a:ext uri="{FF2B5EF4-FFF2-40B4-BE49-F238E27FC236}">
                  <a16:creationId xmlns:a16="http://schemas.microsoft.com/office/drawing/2014/main" id="{19A6CCCA-8220-C6F9-B8F4-062FDAACFD5B}"/>
                </a:ext>
              </a:extLst>
            </p:cNvPr>
            <p:cNvSpPr/>
            <p:nvPr/>
          </p:nvSpPr>
          <p:spPr>
            <a:xfrm rot="-1917689">
              <a:off x="5423845" y="2777213"/>
              <a:ext cx="40440" cy="60468"/>
            </a:xfrm>
            <a:custGeom>
              <a:avLst/>
              <a:gdLst>
                <a:gd name="connsiteX0" fmla="*/ 40411 w 40440"/>
                <a:gd name="connsiteY0" fmla="*/ 30988 h 60468"/>
                <a:gd name="connsiteX1" fmla="*/ 18860 w 40440"/>
                <a:gd name="connsiteY1" fmla="*/ -97 h 60468"/>
                <a:gd name="connsiteX2" fmla="*/ -29 w 40440"/>
                <a:gd name="connsiteY2" fmla="*/ 29262 h 60468"/>
                <a:gd name="connsiteX3" fmla="*/ 21547 w 40440"/>
                <a:gd name="connsiteY3" fmla="*/ 60372 h 60468"/>
                <a:gd name="connsiteX4" fmla="*/ 40411 w 40440"/>
                <a:gd name="connsiteY4" fmla="*/ 30988 h 6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0" h="60468">
                  <a:moveTo>
                    <a:pt x="40411" y="30988"/>
                  </a:moveTo>
                  <a:cubicBezTo>
                    <a:pt x="29971" y="21356"/>
                    <a:pt x="29351" y="9561"/>
                    <a:pt x="18860" y="-97"/>
                  </a:cubicBezTo>
                  <a:cubicBezTo>
                    <a:pt x="12555" y="9741"/>
                    <a:pt x="6276" y="19502"/>
                    <a:pt x="-29" y="29262"/>
                  </a:cubicBezTo>
                  <a:cubicBezTo>
                    <a:pt x="6973" y="39667"/>
                    <a:pt x="13072" y="50277"/>
                    <a:pt x="21547" y="60372"/>
                  </a:cubicBezTo>
                  <a:cubicBezTo>
                    <a:pt x="27827" y="50560"/>
                    <a:pt x="34132" y="40774"/>
                    <a:pt x="40411" y="3098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180">
              <a:extLst>
                <a:ext uri="{FF2B5EF4-FFF2-40B4-BE49-F238E27FC236}">
                  <a16:creationId xmlns:a16="http://schemas.microsoft.com/office/drawing/2014/main" id="{69502C86-3365-302A-921C-C81384588D45}"/>
                </a:ext>
              </a:extLst>
            </p:cNvPr>
            <p:cNvSpPr/>
            <p:nvPr/>
          </p:nvSpPr>
          <p:spPr>
            <a:xfrm rot="-1917689">
              <a:off x="5477106" y="2781773"/>
              <a:ext cx="74782" cy="117899"/>
            </a:xfrm>
            <a:custGeom>
              <a:avLst/>
              <a:gdLst>
                <a:gd name="connsiteX0" fmla="*/ 74754 w 74782"/>
                <a:gd name="connsiteY0" fmla="*/ 90863 h 117899"/>
                <a:gd name="connsiteX1" fmla="*/ 18861 w 74782"/>
                <a:gd name="connsiteY1" fmla="*/ -98 h 117899"/>
                <a:gd name="connsiteX2" fmla="*/ -28 w 74782"/>
                <a:gd name="connsiteY2" fmla="*/ 29261 h 117899"/>
                <a:gd name="connsiteX3" fmla="*/ 57415 w 74782"/>
                <a:gd name="connsiteY3" fmla="*/ 117802 h 117899"/>
                <a:gd name="connsiteX4" fmla="*/ 74754 w 74782"/>
                <a:gd name="connsiteY4" fmla="*/ 90863 h 11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82" h="117899">
                  <a:moveTo>
                    <a:pt x="74754" y="90863"/>
                  </a:moveTo>
                  <a:cubicBezTo>
                    <a:pt x="57622" y="60243"/>
                    <a:pt x="36407" y="30446"/>
                    <a:pt x="18861" y="-98"/>
                  </a:cubicBezTo>
                  <a:cubicBezTo>
                    <a:pt x="12582" y="9689"/>
                    <a:pt x="6277" y="19501"/>
                    <a:pt x="-28" y="29261"/>
                  </a:cubicBezTo>
                  <a:cubicBezTo>
                    <a:pt x="20593" y="58440"/>
                    <a:pt x="34340" y="89164"/>
                    <a:pt x="57415" y="117802"/>
                  </a:cubicBezTo>
                  <a:cubicBezTo>
                    <a:pt x="63178" y="108839"/>
                    <a:pt x="68940" y="99851"/>
                    <a:pt x="74754" y="908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181">
              <a:extLst>
                <a:ext uri="{FF2B5EF4-FFF2-40B4-BE49-F238E27FC236}">
                  <a16:creationId xmlns:a16="http://schemas.microsoft.com/office/drawing/2014/main" id="{62461CB5-83A9-B901-A4DD-CDBBF7ED2527}"/>
                </a:ext>
              </a:extLst>
            </p:cNvPr>
            <p:cNvSpPr/>
            <p:nvPr/>
          </p:nvSpPr>
          <p:spPr>
            <a:xfrm rot="-1917689">
              <a:off x="5437816" y="2932768"/>
              <a:ext cx="98633" cy="162993"/>
            </a:xfrm>
            <a:custGeom>
              <a:avLst/>
              <a:gdLst>
                <a:gd name="connsiteX0" fmla="*/ 26720 w 98633"/>
                <a:gd name="connsiteY0" fmla="*/ -96 h 162993"/>
                <a:gd name="connsiteX1" fmla="*/ -25 w 98633"/>
                <a:gd name="connsiteY1" fmla="*/ 41521 h 162993"/>
                <a:gd name="connsiteX2" fmla="*/ 70933 w 98633"/>
                <a:gd name="connsiteY2" fmla="*/ 162897 h 162993"/>
                <a:gd name="connsiteX3" fmla="*/ 98608 w 98633"/>
                <a:gd name="connsiteY3" fmla="*/ 125272 h 162993"/>
                <a:gd name="connsiteX4" fmla="*/ 26720 w 98633"/>
                <a:gd name="connsiteY4" fmla="*/ -96 h 16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33" h="162993">
                  <a:moveTo>
                    <a:pt x="26720" y="-96"/>
                  </a:moveTo>
                  <a:cubicBezTo>
                    <a:pt x="17831" y="13759"/>
                    <a:pt x="8890" y="27640"/>
                    <a:pt x="-25" y="41521"/>
                  </a:cubicBezTo>
                  <a:cubicBezTo>
                    <a:pt x="22508" y="82212"/>
                    <a:pt x="45299" y="122825"/>
                    <a:pt x="70933" y="162897"/>
                  </a:cubicBezTo>
                  <a:cubicBezTo>
                    <a:pt x="79305" y="146209"/>
                    <a:pt x="90262" y="141934"/>
                    <a:pt x="98608" y="125272"/>
                  </a:cubicBezTo>
                  <a:cubicBezTo>
                    <a:pt x="73130" y="83757"/>
                    <a:pt x="53232" y="41109"/>
                    <a:pt x="26720" y="-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182">
              <a:extLst>
                <a:ext uri="{FF2B5EF4-FFF2-40B4-BE49-F238E27FC236}">
                  <a16:creationId xmlns:a16="http://schemas.microsoft.com/office/drawing/2014/main" id="{808A66C7-CB78-FC3F-EB80-9C51CC952C7C}"/>
                </a:ext>
              </a:extLst>
            </p:cNvPr>
            <p:cNvSpPr/>
            <p:nvPr/>
          </p:nvSpPr>
          <p:spPr>
            <a:xfrm rot="-1917689">
              <a:off x="5363617" y="3012543"/>
              <a:ext cx="220677" cy="318982"/>
            </a:xfrm>
            <a:custGeom>
              <a:avLst/>
              <a:gdLst>
                <a:gd name="connsiteX0" fmla="*/ 147605 w 220677"/>
                <a:gd name="connsiteY0" fmla="*/ 70186 h 318982"/>
                <a:gd name="connsiteX1" fmla="*/ 141791 w 220677"/>
                <a:gd name="connsiteY1" fmla="*/ 63001 h 318982"/>
                <a:gd name="connsiteX2" fmla="*/ 151274 w 220677"/>
                <a:gd name="connsiteY2" fmla="*/ 48322 h 318982"/>
                <a:gd name="connsiteX3" fmla="*/ 160422 w 220677"/>
                <a:gd name="connsiteY3" fmla="*/ 61095 h 318982"/>
                <a:gd name="connsiteX4" fmla="*/ 147605 w 220677"/>
                <a:gd name="connsiteY4" fmla="*/ 70186 h 318982"/>
                <a:gd name="connsiteX5" fmla="*/ 164091 w 220677"/>
                <a:gd name="connsiteY5" fmla="*/ 87596 h 318982"/>
                <a:gd name="connsiteX6" fmla="*/ 200862 w 220677"/>
                <a:gd name="connsiteY6" fmla="*/ 149069 h 318982"/>
                <a:gd name="connsiteX7" fmla="*/ 171275 w 220677"/>
                <a:gd name="connsiteY7" fmla="*/ 81853 h 318982"/>
                <a:gd name="connsiteX8" fmla="*/ 209622 w 220677"/>
                <a:gd name="connsiteY8" fmla="*/ 140880 h 318982"/>
                <a:gd name="connsiteX9" fmla="*/ 220656 w 220677"/>
                <a:gd name="connsiteY9" fmla="*/ 123754 h 318982"/>
                <a:gd name="connsiteX10" fmla="*/ 151274 w 220677"/>
                <a:gd name="connsiteY10" fmla="*/ -95 h 318982"/>
                <a:gd name="connsiteX11" fmla="*/ 142153 w 220677"/>
                <a:gd name="connsiteY11" fmla="*/ 35625 h 318982"/>
                <a:gd name="connsiteX12" fmla="*/ 126028 w 220677"/>
                <a:gd name="connsiteY12" fmla="*/ 39102 h 318982"/>
                <a:gd name="connsiteX13" fmla="*/ -22 w 220677"/>
                <a:gd name="connsiteY13" fmla="*/ 186541 h 318982"/>
                <a:gd name="connsiteX14" fmla="*/ 31194 w 220677"/>
                <a:gd name="connsiteY14" fmla="*/ 213376 h 318982"/>
                <a:gd name="connsiteX15" fmla="*/ 88146 w 220677"/>
                <a:gd name="connsiteY15" fmla="*/ 318888 h 318982"/>
                <a:gd name="connsiteX16" fmla="*/ 112074 w 220677"/>
                <a:gd name="connsiteY16" fmla="*/ 254736 h 318982"/>
                <a:gd name="connsiteX17" fmla="*/ 190526 w 220677"/>
                <a:gd name="connsiteY17" fmla="*/ 159757 h 318982"/>
                <a:gd name="connsiteX18" fmla="*/ 164091 w 220677"/>
                <a:gd name="connsiteY18" fmla="*/ 87596 h 31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0677" h="318982">
                  <a:moveTo>
                    <a:pt x="147605" y="70186"/>
                  </a:moveTo>
                  <a:cubicBezTo>
                    <a:pt x="146494" y="67611"/>
                    <a:pt x="145254" y="65062"/>
                    <a:pt x="141791" y="63001"/>
                  </a:cubicBezTo>
                  <a:cubicBezTo>
                    <a:pt x="144969" y="58134"/>
                    <a:pt x="148096" y="53215"/>
                    <a:pt x="151274" y="48322"/>
                  </a:cubicBezTo>
                  <a:cubicBezTo>
                    <a:pt x="157683" y="51850"/>
                    <a:pt x="156417" y="57026"/>
                    <a:pt x="160422" y="61095"/>
                  </a:cubicBezTo>
                  <a:cubicBezTo>
                    <a:pt x="155822" y="62692"/>
                    <a:pt x="152205" y="68564"/>
                    <a:pt x="147605" y="70186"/>
                  </a:cubicBezTo>
                  <a:close/>
                  <a:moveTo>
                    <a:pt x="164091" y="87596"/>
                  </a:moveTo>
                  <a:cubicBezTo>
                    <a:pt x="178950" y="104954"/>
                    <a:pt x="184764" y="146005"/>
                    <a:pt x="200862" y="149069"/>
                  </a:cubicBezTo>
                  <a:cubicBezTo>
                    <a:pt x="195384" y="127102"/>
                    <a:pt x="167864" y="98747"/>
                    <a:pt x="171275" y="81853"/>
                  </a:cubicBezTo>
                  <a:cubicBezTo>
                    <a:pt x="186650" y="99777"/>
                    <a:pt x="192077" y="130372"/>
                    <a:pt x="209622" y="140880"/>
                  </a:cubicBezTo>
                  <a:cubicBezTo>
                    <a:pt x="213292" y="135163"/>
                    <a:pt x="216961" y="129471"/>
                    <a:pt x="220656" y="123754"/>
                  </a:cubicBezTo>
                  <a:cubicBezTo>
                    <a:pt x="197193" y="82574"/>
                    <a:pt x="176185" y="40827"/>
                    <a:pt x="151274" y="-95"/>
                  </a:cubicBezTo>
                  <a:cubicBezTo>
                    <a:pt x="140912" y="13374"/>
                    <a:pt x="133083" y="26328"/>
                    <a:pt x="142153" y="35625"/>
                  </a:cubicBezTo>
                  <a:cubicBezTo>
                    <a:pt x="133625" y="42193"/>
                    <a:pt x="131377" y="32097"/>
                    <a:pt x="126028" y="39102"/>
                  </a:cubicBezTo>
                  <a:cubicBezTo>
                    <a:pt x="85381" y="94524"/>
                    <a:pt x="39902" y="127977"/>
                    <a:pt x="-22" y="186541"/>
                  </a:cubicBezTo>
                  <a:cubicBezTo>
                    <a:pt x="4449" y="196816"/>
                    <a:pt x="17291" y="205238"/>
                    <a:pt x="31194" y="213376"/>
                  </a:cubicBezTo>
                  <a:cubicBezTo>
                    <a:pt x="13984" y="255251"/>
                    <a:pt x="37654" y="298697"/>
                    <a:pt x="88146" y="318888"/>
                  </a:cubicBezTo>
                  <a:cubicBezTo>
                    <a:pt x="117966" y="311986"/>
                    <a:pt x="119284" y="272686"/>
                    <a:pt x="112074" y="254736"/>
                  </a:cubicBezTo>
                  <a:cubicBezTo>
                    <a:pt x="135357" y="229060"/>
                    <a:pt x="162954" y="191923"/>
                    <a:pt x="190526" y="159757"/>
                  </a:cubicBezTo>
                  <a:cubicBezTo>
                    <a:pt x="182076" y="135626"/>
                    <a:pt x="157760" y="114998"/>
                    <a:pt x="164091" y="875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183">
              <a:extLst>
                <a:ext uri="{FF2B5EF4-FFF2-40B4-BE49-F238E27FC236}">
                  <a16:creationId xmlns:a16="http://schemas.microsoft.com/office/drawing/2014/main" id="{7CA7146D-37D8-5F6D-DA19-6AD6E2C15A36}"/>
                </a:ext>
              </a:extLst>
            </p:cNvPr>
            <p:cNvSpPr/>
            <p:nvPr/>
          </p:nvSpPr>
          <p:spPr>
            <a:xfrm rot="-1917689">
              <a:off x="5606714" y="3094781"/>
              <a:ext cx="66332" cy="106362"/>
            </a:xfrm>
            <a:custGeom>
              <a:avLst/>
              <a:gdLst>
                <a:gd name="connsiteX0" fmla="*/ 66311 w 66332"/>
                <a:gd name="connsiteY0" fmla="*/ 106263 h 106362"/>
                <a:gd name="connsiteX1" fmla="*/ 13468 w 66332"/>
                <a:gd name="connsiteY1" fmla="*/ -99 h 106362"/>
                <a:gd name="connsiteX2" fmla="*/ -21 w 66332"/>
                <a:gd name="connsiteY2" fmla="*/ 15457 h 106362"/>
                <a:gd name="connsiteX3" fmla="*/ 66311 w 66332"/>
                <a:gd name="connsiteY3" fmla="*/ 106263 h 10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32" h="106362">
                  <a:moveTo>
                    <a:pt x="66311" y="106263"/>
                  </a:moveTo>
                  <a:cubicBezTo>
                    <a:pt x="48171" y="70904"/>
                    <a:pt x="35122" y="34514"/>
                    <a:pt x="13468" y="-99"/>
                  </a:cubicBezTo>
                  <a:cubicBezTo>
                    <a:pt x="9617" y="8374"/>
                    <a:pt x="3493" y="5748"/>
                    <a:pt x="-21" y="15457"/>
                  </a:cubicBezTo>
                  <a:cubicBezTo>
                    <a:pt x="16956" y="45459"/>
                    <a:pt x="17654" y="90168"/>
                    <a:pt x="66311" y="1062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84">
              <a:extLst>
                <a:ext uri="{FF2B5EF4-FFF2-40B4-BE49-F238E27FC236}">
                  <a16:creationId xmlns:a16="http://schemas.microsoft.com/office/drawing/2014/main" id="{5E1E2CAA-2552-6020-9431-D7DAC0F5F4D8}"/>
                </a:ext>
              </a:extLst>
            </p:cNvPr>
            <p:cNvSpPr/>
            <p:nvPr/>
          </p:nvSpPr>
          <p:spPr>
            <a:xfrm rot="-1917689">
              <a:off x="5603413" y="3133769"/>
              <a:ext cx="28480" cy="52691"/>
            </a:xfrm>
            <a:custGeom>
              <a:avLst/>
              <a:gdLst>
                <a:gd name="connsiteX0" fmla="*/ 34 w 28480"/>
                <a:gd name="connsiteY0" fmla="*/ -98 h 52691"/>
                <a:gd name="connsiteX1" fmla="*/ 28459 w 28480"/>
                <a:gd name="connsiteY1" fmla="*/ 52594 h 52691"/>
                <a:gd name="connsiteX2" fmla="*/ 34 w 28480"/>
                <a:gd name="connsiteY2" fmla="*/ -98 h 5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0" h="52691">
                  <a:moveTo>
                    <a:pt x="34" y="-98"/>
                  </a:moveTo>
                  <a:cubicBezTo>
                    <a:pt x="-947" y="18342"/>
                    <a:pt x="11198" y="45074"/>
                    <a:pt x="28459" y="52594"/>
                  </a:cubicBezTo>
                  <a:cubicBezTo>
                    <a:pt x="19286" y="34952"/>
                    <a:pt x="15074" y="16204"/>
                    <a:pt x="34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85">
              <a:extLst>
                <a:ext uri="{FF2B5EF4-FFF2-40B4-BE49-F238E27FC236}">
                  <a16:creationId xmlns:a16="http://schemas.microsoft.com/office/drawing/2014/main" id="{1D54F51C-11A6-69E8-3AC0-68CFEF784522}"/>
                </a:ext>
              </a:extLst>
            </p:cNvPr>
            <p:cNvSpPr/>
            <p:nvPr/>
          </p:nvSpPr>
          <p:spPr>
            <a:xfrm rot="-1917689">
              <a:off x="5588774" y="3158973"/>
              <a:ext cx="16528" cy="18719"/>
            </a:xfrm>
            <a:custGeom>
              <a:avLst/>
              <a:gdLst>
                <a:gd name="connsiteX0" fmla="*/ 16507 w 16528"/>
                <a:gd name="connsiteY0" fmla="*/ 18239 h 18719"/>
                <a:gd name="connsiteX1" fmla="*/ 4000 w 16528"/>
                <a:gd name="connsiteY1" fmla="*/ -98 h 18719"/>
                <a:gd name="connsiteX2" fmla="*/ 16507 w 16528"/>
                <a:gd name="connsiteY2" fmla="*/ 18239 h 18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8" h="18719">
                  <a:moveTo>
                    <a:pt x="16507" y="18239"/>
                  </a:moveTo>
                  <a:cubicBezTo>
                    <a:pt x="8341" y="13011"/>
                    <a:pt x="13251" y="4925"/>
                    <a:pt x="4000" y="-98"/>
                  </a:cubicBezTo>
                  <a:cubicBezTo>
                    <a:pt x="-7705" y="8247"/>
                    <a:pt x="9143" y="20995"/>
                    <a:pt x="16507" y="1823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86">
              <a:extLst>
                <a:ext uri="{FF2B5EF4-FFF2-40B4-BE49-F238E27FC236}">
                  <a16:creationId xmlns:a16="http://schemas.microsoft.com/office/drawing/2014/main" id="{767101B9-13EB-2761-273B-CC827A8976D2}"/>
                </a:ext>
              </a:extLst>
            </p:cNvPr>
            <p:cNvSpPr/>
            <p:nvPr/>
          </p:nvSpPr>
          <p:spPr>
            <a:xfrm rot="-1917689">
              <a:off x="5588974" y="3169080"/>
              <a:ext cx="58916" cy="54803"/>
            </a:xfrm>
            <a:custGeom>
              <a:avLst/>
              <a:gdLst>
                <a:gd name="connsiteX0" fmla="*/ -20 w 58916"/>
                <a:gd name="connsiteY0" fmla="*/ 17003 h 54803"/>
                <a:gd name="connsiteX1" fmla="*/ 58896 w 58916"/>
                <a:gd name="connsiteY1" fmla="*/ 54705 h 54803"/>
                <a:gd name="connsiteX2" fmla="*/ 10988 w 58916"/>
                <a:gd name="connsiteY2" fmla="*/ -98 h 54803"/>
                <a:gd name="connsiteX3" fmla="*/ -20 w 58916"/>
                <a:gd name="connsiteY3" fmla="*/ 17003 h 5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16" h="54803">
                  <a:moveTo>
                    <a:pt x="-20" y="17003"/>
                  </a:moveTo>
                  <a:cubicBezTo>
                    <a:pt x="23805" y="27278"/>
                    <a:pt x="37707" y="50868"/>
                    <a:pt x="58896" y="54705"/>
                  </a:cubicBezTo>
                  <a:cubicBezTo>
                    <a:pt x="50705" y="34772"/>
                    <a:pt x="31428" y="17182"/>
                    <a:pt x="10988" y="-98"/>
                  </a:cubicBezTo>
                  <a:cubicBezTo>
                    <a:pt x="7318" y="5619"/>
                    <a:pt x="3623" y="11311"/>
                    <a:pt x="-20" y="170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87">
              <a:extLst>
                <a:ext uri="{FF2B5EF4-FFF2-40B4-BE49-F238E27FC236}">
                  <a16:creationId xmlns:a16="http://schemas.microsoft.com/office/drawing/2014/main" id="{D58B0155-6068-F2B6-CD9E-BAD1593FAEEA}"/>
                </a:ext>
              </a:extLst>
            </p:cNvPr>
            <p:cNvSpPr/>
            <p:nvPr/>
          </p:nvSpPr>
          <p:spPr>
            <a:xfrm rot="-1917689">
              <a:off x="5676546" y="3175694"/>
              <a:ext cx="31877" cy="25378"/>
            </a:xfrm>
            <a:custGeom>
              <a:avLst/>
              <a:gdLst>
                <a:gd name="connsiteX0" fmla="*/ 22100 w 31877"/>
                <a:gd name="connsiteY0" fmla="*/ 15108 h 25378"/>
                <a:gd name="connsiteX1" fmla="*/ 6466 w 31877"/>
                <a:gd name="connsiteY1" fmla="*/ 1613 h 25378"/>
                <a:gd name="connsiteX2" fmla="*/ -20 w 31877"/>
                <a:gd name="connsiteY2" fmla="*/ 969 h 25378"/>
                <a:gd name="connsiteX3" fmla="*/ 22100 w 31877"/>
                <a:gd name="connsiteY3" fmla="*/ 15108 h 2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77" h="25378">
                  <a:moveTo>
                    <a:pt x="22100" y="15108"/>
                  </a:moveTo>
                  <a:cubicBezTo>
                    <a:pt x="15356" y="9159"/>
                    <a:pt x="24942" y="9365"/>
                    <a:pt x="6466" y="1613"/>
                  </a:cubicBezTo>
                  <a:cubicBezTo>
                    <a:pt x="5407" y="1175"/>
                    <a:pt x="84" y="-1580"/>
                    <a:pt x="-20" y="969"/>
                  </a:cubicBezTo>
                  <a:cubicBezTo>
                    <a:pt x="-200" y="6403"/>
                    <a:pt x="53264" y="42535"/>
                    <a:pt x="22100" y="151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88">
              <a:extLst>
                <a:ext uri="{FF2B5EF4-FFF2-40B4-BE49-F238E27FC236}">
                  <a16:creationId xmlns:a16="http://schemas.microsoft.com/office/drawing/2014/main" id="{A46D593A-FF11-7605-35EE-B66B0D29509C}"/>
                </a:ext>
              </a:extLst>
            </p:cNvPr>
            <p:cNvSpPr/>
            <p:nvPr/>
          </p:nvSpPr>
          <p:spPr>
            <a:xfrm rot="-1917689">
              <a:off x="5889555" y="3182606"/>
              <a:ext cx="68763" cy="47308"/>
            </a:xfrm>
            <a:custGeom>
              <a:avLst/>
              <a:gdLst>
                <a:gd name="connsiteX0" fmla="*/ 68255 w 68763"/>
                <a:gd name="connsiteY0" fmla="*/ 29383 h 47308"/>
                <a:gd name="connsiteX1" fmla="*/ 527 w 68763"/>
                <a:gd name="connsiteY1" fmla="*/ -104 h 47308"/>
                <a:gd name="connsiteX2" fmla="*/ 63733 w 68763"/>
                <a:gd name="connsiteY2" fmla="*/ 47205 h 47308"/>
                <a:gd name="connsiteX3" fmla="*/ 68255 w 68763"/>
                <a:gd name="connsiteY3" fmla="*/ 29383 h 4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63" h="47308">
                  <a:moveTo>
                    <a:pt x="68255" y="29383"/>
                  </a:moveTo>
                  <a:cubicBezTo>
                    <a:pt x="46291" y="22482"/>
                    <a:pt x="23965" y="13468"/>
                    <a:pt x="527" y="-104"/>
                  </a:cubicBezTo>
                  <a:cubicBezTo>
                    <a:pt x="-5700" y="25675"/>
                    <a:pt x="43009" y="39428"/>
                    <a:pt x="63733" y="47205"/>
                  </a:cubicBezTo>
                  <a:cubicBezTo>
                    <a:pt x="67506" y="40741"/>
                    <a:pt x="69806" y="34637"/>
                    <a:pt x="68255" y="2938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89">
              <a:extLst>
                <a:ext uri="{FF2B5EF4-FFF2-40B4-BE49-F238E27FC236}">
                  <a16:creationId xmlns:a16="http://schemas.microsoft.com/office/drawing/2014/main" id="{5AC442FA-3D7D-1C3C-81F1-12268ED88B6A}"/>
                </a:ext>
              </a:extLst>
            </p:cNvPr>
            <p:cNvSpPr/>
            <p:nvPr/>
          </p:nvSpPr>
          <p:spPr>
            <a:xfrm rot="-1917689">
              <a:off x="5823948" y="3192074"/>
              <a:ext cx="22164" cy="12543"/>
            </a:xfrm>
            <a:custGeom>
              <a:avLst/>
              <a:gdLst>
                <a:gd name="connsiteX0" fmla="*/ 22146 w 22164"/>
                <a:gd name="connsiteY0" fmla="*/ 12441 h 12543"/>
                <a:gd name="connsiteX1" fmla="*/ 22146 w 22164"/>
                <a:gd name="connsiteY1" fmla="*/ 12441 h 1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64" h="12543">
                  <a:moveTo>
                    <a:pt x="22146" y="12441"/>
                  </a:moveTo>
                  <a:cubicBezTo>
                    <a:pt x="-8811" y="-11381"/>
                    <a:pt x="-5969" y="4637"/>
                    <a:pt x="22146" y="1244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90">
              <a:extLst>
                <a:ext uri="{FF2B5EF4-FFF2-40B4-BE49-F238E27FC236}">
                  <a16:creationId xmlns:a16="http://schemas.microsoft.com/office/drawing/2014/main" id="{81829F71-A6C6-1005-D776-CB277626EE27}"/>
                </a:ext>
              </a:extLst>
            </p:cNvPr>
            <p:cNvSpPr/>
            <p:nvPr/>
          </p:nvSpPr>
          <p:spPr>
            <a:xfrm rot="-1917689">
              <a:off x="5675727" y="3196137"/>
              <a:ext cx="14798" cy="13377"/>
            </a:xfrm>
            <a:custGeom>
              <a:avLst/>
              <a:gdLst>
                <a:gd name="connsiteX0" fmla="*/ 14779 w 14798"/>
                <a:gd name="connsiteY0" fmla="*/ 13278 h 13377"/>
                <a:gd name="connsiteX1" fmla="*/ 14779 w 14798"/>
                <a:gd name="connsiteY1" fmla="*/ 13278 h 1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8" h="13377">
                  <a:moveTo>
                    <a:pt x="14779" y="13278"/>
                  </a:moveTo>
                  <a:cubicBezTo>
                    <a:pt x="4365" y="-13969"/>
                    <a:pt x="-12535" y="7973"/>
                    <a:pt x="14779" y="1327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91">
              <a:extLst>
                <a:ext uri="{FF2B5EF4-FFF2-40B4-BE49-F238E27FC236}">
                  <a16:creationId xmlns:a16="http://schemas.microsoft.com/office/drawing/2014/main" id="{F19A6A5E-DF92-5ED5-CD73-D66928E0D7B0}"/>
                </a:ext>
              </a:extLst>
            </p:cNvPr>
            <p:cNvSpPr/>
            <p:nvPr/>
          </p:nvSpPr>
          <p:spPr>
            <a:xfrm rot="-1917689">
              <a:off x="5700177" y="3191848"/>
              <a:ext cx="30440" cy="24698"/>
            </a:xfrm>
            <a:custGeom>
              <a:avLst/>
              <a:gdLst>
                <a:gd name="connsiteX0" fmla="*/ 30421 w 30440"/>
                <a:gd name="connsiteY0" fmla="*/ 22769 h 24698"/>
                <a:gd name="connsiteX1" fmla="*/ -20 w 30440"/>
                <a:gd name="connsiteY1" fmla="*/ -100 h 24698"/>
                <a:gd name="connsiteX2" fmla="*/ 30421 w 30440"/>
                <a:gd name="connsiteY2" fmla="*/ 22769 h 2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40" h="24698">
                  <a:moveTo>
                    <a:pt x="30421" y="22769"/>
                  </a:moveTo>
                  <a:cubicBezTo>
                    <a:pt x="26570" y="15146"/>
                    <a:pt x="4012" y="570"/>
                    <a:pt x="-20" y="-100"/>
                  </a:cubicBezTo>
                  <a:cubicBezTo>
                    <a:pt x="4864" y="6647"/>
                    <a:pt x="17836" y="31474"/>
                    <a:pt x="30421" y="2276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92">
              <a:extLst>
                <a:ext uri="{FF2B5EF4-FFF2-40B4-BE49-F238E27FC236}">
                  <a16:creationId xmlns:a16="http://schemas.microsoft.com/office/drawing/2014/main" id="{DC051EFC-A880-6DB8-C052-2B115EE2D064}"/>
                </a:ext>
              </a:extLst>
            </p:cNvPr>
            <p:cNvSpPr/>
            <p:nvPr/>
          </p:nvSpPr>
          <p:spPr>
            <a:xfrm rot="-1917689">
              <a:off x="5770119" y="3191559"/>
              <a:ext cx="47135" cy="29510"/>
            </a:xfrm>
            <a:custGeom>
              <a:avLst/>
              <a:gdLst>
                <a:gd name="connsiteX0" fmla="*/ 47117 w 47135"/>
                <a:gd name="connsiteY0" fmla="*/ 29152 h 29510"/>
                <a:gd name="connsiteX1" fmla="*/ 2929 w 47135"/>
                <a:gd name="connsiteY1" fmla="*/ 926 h 29510"/>
                <a:gd name="connsiteX2" fmla="*/ 47117 w 47135"/>
                <a:gd name="connsiteY2" fmla="*/ 29152 h 2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35" h="29510">
                  <a:moveTo>
                    <a:pt x="47117" y="29152"/>
                  </a:moveTo>
                  <a:cubicBezTo>
                    <a:pt x="34403" y="21142"/>
                    <a:pt x="4997" y="2085"/>
                    <a:pt x="2929" y="926"/>
                  </a:cubicBezTo>
                  <a:cubicBezTo>
                    <a:pt x="-11179" y="-6929"/>
                    <a:pt x="28951" y="32963"/>
                    <a:pt x="47117" y="291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93">
              <a:extLst>
                <a:ext uri="{FF2B5EF4-FFF2-40B4-BE49-F238E27FC236}">
                  <a16:creationId xmlns:a16="http://schemas.microsoft.com/office/drawing/2014/main" id="{F165A0E0-3842-AD62-CDA5-F7BE1ED8EFA0}"/>
                </a:ext>
              </a:extLst>
            </p:cNvPr>
            <p:cNvSpPr/>
            <p:nvPr/>
          </p:nvSpPr>
          <p:spPr>
            <a:xfrm rot="-1917689">
              <a:off x="5597240" y="3190566"/>
              <a:ext cx="68761" cy="43991"/>
            </a:xfrm>
            <a:custGeom>
              <a:avLst/>
              <a:gdLst>
                <a:gd name="connsiteX0" fmla="*/ -20 w 68761"/>
                <a:gd name="connsiteY0" fmla="*/ -67 h 43991"/>
                <a:gd name="connsiteX1" fmla="*/ 68742 w 68761"/>
                <a:gd name="connsiteY1" fmla="*/ 43894 h 43991"/>
                <a:gd name="connsiteX2" fmla="*/ -20 w 68761"/>
                <a:gd name="connsiteY2" fmla="*/ -67 h 4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61" h="43991">
                  <a:moveTo>
                    <a:pt x="-20" y="-67"/>
                  </a:moveTo>
                  <a:cubicBezTo>
                    <a:pt x="17216" y="14380"/>
                    <a:pt x="47061" y="37352"/>
                    <a:pt x="68742" y="43894"/>
                  </a:cubicBezTo>
                  <a:cubicBezTo>
                    <a:pt x="49000" y="30708"/>
                    <a:pt x="22306" y="-1227"/>
                    <a:pt x="-20" y="-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94">
              <a:extLst>
                <a:ext uri="{FF2B5EF4-FFF2-40B4-BE49-F238E27FC236}">
                  <a16:creationId xmlns:a16="http://schemas.microsoft.com/office/drawing/2014/main" id="{B6AE3A5A-377D-AF2A-60C8-09C1DEAA9B05}"/>
                </a:ext>
              </a:extLst>
            </p:cNvPr>
            <p:cNvSpPr/>
            <p:nvPr/>
          </p:nvSpPr>
          <p:spPr>
            <a:xfrm rot="-1917689">
              <a:off x="5822172" y="3202226"/>
              <a:ext cx="50699" cy="28947"/>
            </a:xfrm>
            <a:custGeom>
              <a:avLst/>
              <a:gdLst>
                <a:gd name="connsiteX0" fmla="*/ -19 w 50699"/>
                <a:gd name="connsiteY0" fmla="*/ -102 h 28947"/>
                <a:gd name="connsiteX1" fmla="*/ 50681 w 50699"/>
                <a:gd name="connsiteY1" fmla="*/ 28845 h 28947"/>
                <a:gd name="connsiteX2" fmla="*/ -19 w 50699"/>
                <a:gd name="connsiteY2" fmla="*/ -102 h 2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99" h="28947">
                  <a:moveTo>
                    <a:pt x="-19" y="-102"/>
                  </a:moveTo>
                  <a:cubicBezTo>
                    <a:pt x="16571" y="8267"/>
                    <a:pt x="35512" y="27196"/>
                    <a:pt x="50681" y="28845"/>
                  </a:cubicBezTo>
                  <a:cubicBezTo>
                    <a:pt x="46133" y="12363"/>
                    <a:pt x="14426" y="1391"/>
                    <a:pt x="-19" y="-1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95">
              <a:extLst>
                <a:ext uri="{FF2B5EF4-FFF2-40B4-BE49-F238E27FC236}">
                  <a16:creationId xmlns:a16="http://schemas.microsoft.com/office/drawing/2014/main" id="{91723FA6-CBF3-1EEB-CA65-2A2EE707C504}"/>
                </a:ext>
              </a:extLst>
            </p:cNvPr>
            <p:cNvSpPr/>
            <p:nvPr/>
          </p:nvSpPr>
          <p:spPr>
            <a:xfrm rot="-1917689">
              <a:off x="5919505" y="3210199"/>
              <a:ext cx="48993" cy="55583"/>
            </a:xfrm>
            <a:custGeom>
              <a:avLst/>
              <a:gdLst>
                <a:gd name="connsiteX0" fmla="*/ 48976 w 48993"/>
                <a:gd name="connsiteY0" fmla="*/ 21202 h 55583"/>
                <a:gd name="connsiteX1" fmla="*/ -18 w 48993"/>
                <a:gd name="connsiteY1" fmla="*/ 213 h 55583"/>
                <a:gd name="connsiteX2" fmla="*/ 26908 w 48993"/>
                <a:gd name="connsiteY2" fmla="*/ 55480 h 55583"/>
                <a:gd name="connsiteX3" fmla="*/ 48976 w 48993"/>
                <a:gd name="connsiteY3" fmla="*/ 21202 h 5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3" h="55583">
                  <a:moveTo>
                    <a:pt x="48976" y="21202"/>
                  </a:moveTo>
                  <a:cubicBezTo>
                    <a:pt x="33058" y="16206"/>
                    <a:pt x="14091" y="-2775"/>
                    <a:pt x="-18" y="213"/>
                  </a:cubicBezTo>
                  <a:cubicBezTo>
                    <a:pt x="11869" y="18034"/>
                    <a:pt x="16727" y="37272"/>
                    <a:pt x="26908" y="55480"/>
                  </a:cubicBezTo>
                  <a:cubicBezTo>
                    <a:pt x="34221" y="44071"/>
                    <a:pt x="41611" y="32585"/>
                    <a:pt x="48976" y="212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96">
              <a:extLst>
                <a:ext uri="{FF2B5EF4-FFF2-40B4-BE49-F238E27FC236}">
                  <a16:creationId xmlns:a16="http://schemas.microsoft.com/office/drawing/2014/main" id="{50B81A38-F936-DCC4-1491-BD54F6D9274D}"/>
                </a:ext>
              </a:extLst>
            </p:cNvPr>
            <p:cNvSpPr/>
            <p:nvPr/>
          </p:nvSpPr>
          <p:spPr>
            <a:xfrm rot="-1917689">
              <a:off x="5824356" y="3176492"/>
              <a:ext cx="122384" cy="189725"/>
            </a:xfrm>
            <a:custGeom>
              <a:avLst/>
              <a:gdLst>
                <a:gd name="connsiteX0" fmla="*/ 122363 w 122384"/>
                <a:gd name="connsiteY0" fmla="*/ 143782 h 189725"/>
                <a:gd name="connsiteX1" fmla="*/ 90864 w 122384"/>
                <a:gd name="connsiteY1" fmla="*/ 57971 h 189725"/>
                <a:gd name="connsiteX2" fmla="*/ -17 w 122384"/>
                <a:gd name="connsiteY2" fmla="*/ -103 h 189725"/>
                <a:gd name="connsiteX3" fmla="*/ 85954 w 122384"/>
                <a:gd name="connsiteY3" fmla="*/ 189623 h 189725"/>
                <a:gd name="connsiteX4" fmla="*/ 122363 w 122384"/>
                <a:gd name="connsiteY4" fmla="*/ 143782 h 18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4" h="189725">
                  <a:moveTo>
                    <a:pt x="122363" y="143782"/>
                  </a:moveTo>
                  <a:cubicBezTo>
                    <a:pt x="122699" y="112852"/>
                    <a:pt x="99675" y="86944"/>
                    <a:pt x="90864" y="57971"/>
                  </a:cubicBezTo>
                  <a:cubicBezTo>
                    <a:pt x="56806" y="40819"/>
                    <a:pt x="29544" y="11048"/>
                    <a:pt x="-17" y="-103"/>
                  </a:cubicBezTo>
                  <a:cubicBezTo>
                    <a:pt x="32464" y="62246"/>
                    <a:pt x="54584" y="126913"/>
                    <a:pt x="85954" y="189623"/>
                  </a:cubicBezTo>
                  <a:cubicBezTo>
                    <a:pt x="97660" y="177081"/>
                    <a:pt x="112880" y="135309"/>
                    <a:pt x="122363" y="14378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197">
              <a:extLst>
                <a:ext uri="{FF2B5EF4-FFF2-40B4-BE49-F238E27FC236}">
                  <a16:creationId xmlns:a16="http://schemas.microsoft.com/office/drawing/2014/main" id="{923D0C54-90E1-E950-7FF4-6E6519D5E82A}"/>
                </a:ext>
              </a:extLst>
            </p:cNvPr>
            <p:cNvSpPr/>
            <p:nvPr/>
          </p:nvSpPr>
          <p:spPr>
            <a:xfrm rot="-1917689">
              <a:off x="5712989" y="3218388"/>
              <a:ext cx="17713" cy="26496"/>
            </a:xfrm>
            <a:custGeom>
              <a:avLst/>
              <a:gdLst>
                <a:gd name="connsiteX0" fmla="*/ -19 w 17713"/>
                <a:gd name="connsiteY0" fmla="*/ -52 h 26496"/>
                <a:gd name="connsiteX1" fmla="*/ 14219 w 17713"/>
                <a:gd name="connsiteY1" fmla="*/ 26397 h 26496"/>
                <a:gd name="connsiteX2" fmla="*/ -19 w 17713"/>
                <a:gd name="connsiteY2" fmla="*/ -52 h 2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13" h="26496">
                  <a:moveTo>
                    <a:pt x="-19" y="-52"/>
                  </a:moveTo>
                  <a:cubicBezTo>
                    <a:pt x="7242" y="8214"/>
                    <a:pt x="9542" y="17589"/>
                    <a:pt x="14219" y="26397"/>
                  </a:cubicBezTo>
                  <a:cubicBezTo>
                    <a:pt x="23703" y="15761"/>
                    <a:pt x="12049" y="-1108"/>
                    <a:pt x="-19" y="-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198">
              <a:extLst>
                <a:ext uri="{FF2B5EF4-FFF2-40B4-BE49-F238E27FC236}">
                  <a16:creationId xmlns:a16="http://schemas.microsoft.com/office/drawing/2014/main" id="{4215E1EF-318D-3CC4-D5A0-0D780974D3C0}"/>
                </a:ext>
              </a:extLst>
            </p:cNvPr>
            <p:cNvSpPr/>
            <p:nvPr/>
          </p:nvSpPr>
          <p:spPr>
            <a:xfrm rot="-1917689">
              <a:off x="5683451" y="1771367"/>
              <a:ext cx="172365" cy="298678"/>
            </a:xfrm>
            <a:custGeom>
              <a:avLst/>
              <a:gdLst>
                <a:gd name="connsiteX0" fmla="*/ 139932 w 172365"/>
                <a:gd name="connsiteY0" fmla="*/ 120665 h 298678"/>
                <a:gd name="connsiteX1" fmla="*/ 109311 w 172365"/>
                <a:gd name="connsiteY1" fmla="*/ 38924 h 298678"/>
                <a:gd name="connsiteX2" fmla="*/ 139932 w 172365"/>
                <a:gd name="connsiteY2" fmla="*/ 120665 h 298678"/>
                <a:gd name="connsiteX3" fmla="*/ 164119 w 172365"/>
                <a:gd name="connsiteY3" fmla="*/ 66995 h 298678"/>
                <a:gd name="connsiteX4" fmla="*/ -46 w 172365"/>
                <a:gd name="connsiteY4" fmla="*/ 31198 h 298678"/>
                <a:gd name="connsiteX5" fmla="*/ 115565 w 172365"/>
                <a:gd name="connsiteY5" fmla="*/ 298570 h 298678"/>
                <a:gd name="connsiteX6" fmla="*/ 132232 w 172365"/>
                <a:gd name="connsiteY6" fmla="*/ 278122 h 298678"/>
                <a:gd name="connsiteX7" fmla="*/ 109182 w 172365"/>
                <a:gd name="connsiteY7" fmla="*/ 211549 h 298678"/>
                <a:gd name="connsiteX8" fmla="*/ 136961 w 172365"/>
                <a:gd name="connsiteY8" fmla="*/ 270731 h 298678"/>
                <a:gd name="connsiteX9" fmla="*/ 164119 w 172365"/>
                <a:gd name="connsiteY9" fmla="*/ 66995 h 2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365" h="298678">
                  <a:moveTo>
                    <a:pt x="139932" y="120665"/>
                  </a:moveTo>
                  <a:cubicBezTo>
                    <a:pt x="135695" y="108767"/>
                    <a:pt x="135953" y="59913"/>
                    <a:pt x="109311" y="38924"/>
                  </a:cubicBezTo>
                  <a:cubicBezTo>
                    <a:pt x="140785" y="53114"/>
                    <a:pt x="138821" y="92826"/>
                    <a:pt x="139932" y="120665"/>
                  </a:cubicBezTo>
                  <a:close/>
                  <a:moveTo>
                    <a:pt x="164119" y="66995"/>
                  </a:moveTo>
                  <a:cubicBezTo>
                    <a:pt x="142465" y="-8179"/>
                    <a:pt x="55382" y="-20309"/>
                    <a:pt x="-46" y="31198"/>
                  </a:cubicBezTo>
                  <a:cubicBezTo>
                    <a:pt x="43366" y="119275"/>
                    <a:pt x="70344" y="210931"/>
                    <a:pt x="115565" y="298570"/>
                  </a:cubicBezTo>
                  <a:cubicBezTo>
                    <a:pt x="120578" y="289196"/>
                    <a:pt x="126263" y="282887"/>
                    <a:pt x="132232" y="278122"/>
                  </a:cubicBezTo>
                  <a:cubicBezTo>
                    <a:pt x="126392" y="255536"/>
                    <a:pt x="113601" y="234419"/>
                    <a:pt x="109182" y="211549"/>
                  </a:cubicBezTo>
                  <a:cubicBezTo>
                    <a:pt x="120113" y="230916"/>
                    <a:pt x="122438" y="252214"/>
                    <a:pt x="136961" y="270731"/>
                  </a:cubicBezTo>
                  <a:cubicBezTo>
                    <a:pt x="173809" y="212502"/>
                    <a:pt x="179985" y="122391"/>
                    <a:pt x="164119" y="669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199">
              <a:extLst>
                <a:ext uri="{FF2B5EF4-FFF2-40B4-BE49-F238E27FC236}">
                  <a16:creationId xmlns:a16="http://schemas.microsoft.com/office/drawing/2014/main" id="{E1CA3FFE-B6E4-0C82-33C4-1227BDE75B0E}"/>
                </a:ext>
              </a:extLst>
            </p:cNvPr>
            <p:cNvSpPr/>
            <p:nvPr/>
          </p:nvSpPr>
          <p:spPr>
            <a:xfrm rot="-1917689">
              <a:off x="5535033" y="2320352"/>
              <a:ext cx="123646" cy="252255"/>
            </a:xfrm>
            <a:custGeom>
              <a:avLst/>
              <a:gdLst>
                <a:gd name="connsiteX0" fmla="*/ -36 w 123646"/>
                <a:gd name="connsiteY0" fmla="*/ 18364 h 252255"/>
                <a:gd name="connsiteX1" fmla="*/ 95600 w 123646"/>
                <a:gd name="connsiteY1" fmla="*/ 252154 h 252255"/>
                <a:gd name="connsiteX2" fmla="*/ 108882 w 123646"/>
                <a:gd name="connsiteY2" fmla="*/ 177726 h 252255"/>
                <a:gd name="connsiteX3" fmla="*/ 118882 w 123646"/>
                <a:gd name="connsiteY3" fmla="*/ 194466 h 252255"/>
                <a:gd name="connsiteX4" fmla="*/ 123611 w 123646"/>
                <a:gd name="connsiteY4" fmla="*/ 187152 h 252255"/>
                <a:gd name="connsiteX5" fmla="*/ 36037 w 123646"/>
                <a:gd name="connsiteY5" fmla="*/ -102 h 252255"/>
                <a:gd name="connsiteX6" fmla="*/ -36 w 123646"/>
                <a:gd name="connsiteY6" fmla="*/ 18364 h 25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646" h="252255">
                  <a:moveTo>
                    <a:pt x="-36" y="18364"/>
                  </a:moveTo>
                  <a:cubicBezTo>
                    <a:pt x="39190" y="94697"/>
                    <a:pt x="59837" y="175099"/>
                    <a:pt x="95600" y="252154"/>
                  </a:cubicBezTo>
                  <a:cubicBezTo>
                    <a:pt x="109631" y="225293"/>
                    <a:pt x="121285" y="198895"/>
                    <a:pt x="108882" y="177726"/>
                  </a:cubicBezTo>
                  <a:cubicBezTo>
                    <a:pt x="114618" y="182799"/>
                    <a:pt x="111595" y="189830"/>
                    <a:pt x="118882" y="194466"/>
                  </a:cubicBezTo>
                  <a:cubicBezTo>
                    <a:pt x="120458" y="192045"/>
                    <a:pt x="122035" y="189599"/>
                    <a:pt x="123611" y="187152"/>
                  </a:cubicBezTo>
                  <a:cubicBezTo>
                    <a:pt x="96892" y="124210"/>
                    <a:pt x="72059" y="60857"/>
                    <a:pt x="36037" y="-102"/>
                  </a:cubicBezTo>
                  <a:cubicBezTo>
                    <a:pt x="24590" y="8526"/>
                    <a:pt x="10791" y="6491"/>
                    <a:pt x="-36" y="183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200">
              <a:extLst>
                <a:ext uri="{FF2B5EF4-FFF2-40B4-BE49-F238E27FC236}">
                  <a16:creationId xmlns:a16="http://schemas.microsoft.com/office/drawing/2014/main" id="{FAE29827-B9AB-17B5-5C18-980B6134CF29}"/>
                </a:ext>
              </a:extLst>
            </p:cNvPr>
            <p:cNvSpPr/>
            <p:nvPr/>
          </p:nvSpPr>
          <p:spPr>
            <a:xfrm rot="-1917689">
              <a:off x="5853419" y="2498660"/>
              <a:ext cx="12474" cy="47575"/>
            </a:xfrm>
            <a:custGeom>
              <a:avLst/>
              <a:gdLst>
                <a:gd name="connsiteX0" fmla="*/ 10407 w 12474"/>
                <a:gd name="connsiteY0" fmla="*/ 37622 h 47575"/>
                <a:gd name="connsiteX1" fmla="*/ -33 w 12474"/>
                <a:gd name="connsiteY1" fmla="*/ -107 h 47575"/>
                <a:gd name="connsiteX2" fmla="*/ 10407 w 12474"/>
                <a:gd name="connsiteY2" fmla="*/ 37622 h 4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4" h="47575">
                  <a:moveTo>
                    <a:pt x="10407" y="37622"/>
                  </a:moveTo>
                  <a:cubicBezTo>
                    <a:pt x="8598" y="30334"/>
                    <a:pt x="7332" y="15345"/>
                    <a:pt x="-33" y="-107"/>
                  </a:cubicBezTo>
                  <a:cubicBezTo>
                    <a:pt x="794" y="15525"/>
                    <a:pt x="18288" y="69376"/>
                    <a:pt x="10407" y="3762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201">
              <a:extLst>
                <a:ext uri="{FF2B5EF4-FFF2-40B4-BE49-F238E27FC236}">
                  <a16:creationId xmlns:a16="http://schemas.microsoft.com/office/drawing/2014/main" id="{9F811E78-F18B-2801-3C1A-6AE0A19626DA}"/>
                </a:ext>
              </a:extLst>
            </p:cNvPr>
            <p:cNvSpPr/>
            <p:nvPr/>
          </p:nvSpPr>
          <p:spPr>
            <a:xfrm rot="-1917689">
              <a:off x="5773209" y="2467034"/>
              <a:ext cx="144009" cy="324571"/>
            </a:xfrm>
            <a:custGeom>
              <a:avLst/>
              <a:gdLst>
                <a:gd name="connsiteX0" fmla="*/ 102375 w 144009"/>
                <a:gd name="connsiteY0" fmla="*/ 234998 h 324571"/>
                <a:gd name="connsiteX1" fmla="*/ 89765 w 144009"/>
                <a:gd name="connsiteY1" fmla="*/ 206154 h 324571"/>
                <a:gd name="connsiteX2" fmla="*/ 99352 w 144009"/>
                <a:gd name="connsiteY2" fmla="*/ 201982 h 324571"/>
                <a:gd name="connsiteX3" fmla="*/ 102375 w 144009"/>
                <a:gd name="connsiteY3" fmla="*/ 234998 h 324571"/>
                <a:gd name="connsiteX4" fmla="*/ 143979 w 144009"/>
                <a:gd name="connsiteY4" fmla="*/ 251223 h 324571"/>
                <a:gd name="connsiteX5" fmla="*/ 114288 w 144009"/>
                <a:gd name="connsiteY5" fmla="*/ 173524 h 324571"/>
                <a:gd name="connsiteX6" fmla="*/ 79791 w 144009"/>
                <a:gd name="connsiteY6" fmla="*/ 103114 h 324571"/>
                <a:gd name="connsiteX7" fmla="*/ 113771 w 144009"/>
                <a:gd name="connsiteY7" fmla="*/ 190470 h 324571"/>
                <a:gd name="connsiteX8" fmla="*/ 31831 w 144009"/>
                <a:gd name="connsiteY8" fmla="*/ -106 h 324571"/>
                <a:gd name="connsiteX9" fmla="*/ -31 w 144009"/>
                <a:gd name="connsiteY9" fmla="*/ 27888 h 324571"/>
                <a:gd name="connsiteX10" fmla="*/ 107259 w 144009"/>
                <a:gd name="connsiteY10" fmla="*/ 324465 h 324571"/>
                <a:gd name="connsiteX11" fmla="*/ 143979 w 144009"/>
                <a:gd name="connsiteY11" fmla="*/ 251223 h 32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009" h="324571">
                  <a:moveTo>
                    <a:pt x="102375" y="234998"/>
                  </a:moveTo>
                  <a:cubicBezTo>
                    <a:pt x="98396" y="225340"/>
                    <a:pt x="96070" y="215348"/>
                    <a:pt x="89765" y="206154"/>
                  </a:cubicBezTo>
                  <a:cubicBezTo>
                    <a:pt x="92711" y="203553"/>
                    <a:pt x="96484" y="205098"/>
                    <a:pt x="99352" y="201982"/>
                  </a:cubicBezTo>
                  <a:cubicBezTo>
                    <a:pt x="103771" y="212258"/>
                    <a:pt x="105967" y="222997"/>
                    <a:pt x="102375" y="234998"/>
                  </a:cubicBezTo>
                  <a:close/>
                  <a:moveTo>
                    <a:pt x="143979" y="251223"/>
                  </a:moveTo>
                  <a:cubicBezTo>
                    <a:pt x="136381" y="227349"/>
                    <a:pt x="124081" y="199793"/>
                    <a:pt x="114288" y="173524"/>
                  </a:cubicBezTo>
                  <a:cubicBezTo>
                    <a:pt x="105114" y="149007"/>
                    <a:pt x="100721" y="110351"/>
                    <a:pt x="79791" y="103114"/>
                  </a:cubicBezTo>
                  <a:cubicBezTo>
                    <a:pt x="92866" y="131803"/>
                    <a:pt x="105450" y="160673"/>
                    <a:pt x="113771" y="190470"/>
                  </a:cubicBezTo>
                  <a:cubicBezTo>
                    <a:pt x="85760" y="127091"/>
                    <a:pt x="63873" y="62398"/>
                    <a:pt x="31831" y="-106"/>
                  </a:cubicBezTo>
                  <a:cubicBezTo>
                    <a:pt x="21546" y="10891"/>
                    <a:pt x="11546" y="23175"/>
                    <a:pt x="-31" y="27888"/>
                  </a:cubicBezTo>
                  <a:cubicBezTo>
                    <a:pt x="38834" y="126035"/>
                    <a:pt x="71108" y="225701"/>
                    <a:pt x="107259" y="324465"/>
                  </a:cubicBezTo>
                  <a:cubicBezTo>
                    <a:pt x="119585" y="300051"/>
                    <a:pt x="132040" y="275585"/>
                    <a:pt x="143979" y="25122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202">
              <a:extLst>
                <a:ext uri="{FF2B5EF4-FFF2-40B4-BE49-F238E27FC236}">
                  <a16:creationId xmlns:a16="http://schemas.microsoft.com/office/drawing/2014/main" id="{44949227-8C53-FB4B-1585-0A74A8A0306F}"/>
                </a:ext>
              </a:extLst>
            </p:cNvPr>
            <p:cNvSpPr/>
            <p:nvPr/>
          </p:nvSpPr>
          <p:spPr>
            <a:xfrm rot="-1917689">
              <a:off x="5991541" y="2671545"/>
              <a:ext cx="16873" cy="38372"/>
            </a:xfrm>
            <a:custGeom>
              <a:avLst/>
              <a:gdLst>
                <a:gd name="connsiteX0" fmla="*/ 16845 w 16873"/>
                <a:gd name="connsiteY0" fmla="*/ 38264 h 38372"/>
                <a:gd name="connsiteX1" fmla="*/ -28 w 16873"/>
                <a:gd name="connsiteY1" fmla="*/ -109 h 38372"/>
                <a:gd name="connsiteX2" fmla="*/ 16845 w 16873"/>
                <a:gd name="connsiteY2" fmla="*/ 38264 h 38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73" h="38372">
                  <a:moveTo>
                    <a:pt x="16845" y="38264"/>
                  </a:moveTo>
                  <a:cubicBezTo>
                    <a:pt x="9610" y="27216"/>
                    <a:pt x="11445" y="3085"/>
                    <a:pt x="-28" y="-109"/>
                  </a:cubicBezTo>
                  <a:cubicBezTo>
                    <a:pt x="6096" y="11223"/>
                    <a:pt x="9248" y="34247"/>
                    <a:pt x="16845" y="382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 203">
              <a:extLst>
                <a:ext uri="{FF2B5EF4-FFF2-40B4-BE49-F238E27FC236}">
                  <a16:creationId xmlns:a16="http://schemas.microsoft.com/office/drawing/2014/main" id="{6B34B867-89E7-2007-2372-A8A0B8029742}"/>
                </a:ext>
              </a:extLst>
            </p:cNvPr>
            <p:cNvSpPr/>
            <p:nvPr/>
          </p:nvSpPr>
          <p:spPr>
            <a:xfrm rot="-1917689">
              <a:off x="5200568" y="2999564"/>
              <a:ext cx="1228017" cy="1141935"/>
            </a:xfrm>
            <a:custGeom>
              <a:avLst/>
              <a:gdLst>
                <a:gd name="connsiteX0" fmla="*/ 629954 w 1228017"/>
                <a:gd name="connsiteY0" fmla="*/ 970395 h 1141935"/>
                <a:gd name="connsiteX1" fmla="*/ 870090 w 1228017"/>
                <a:gd name="connsiteY1" fmla="*/ 591870 h 1141935"/>
                <a:gd name="connsiteX2" fmla="*/ 906783 w 1228017"/>
                <a:gd name="connsiteY2" fmla="*/ 604953 h 1141935"/>
                <a:gd name="connsiteX3" fmla="*/ 629954 w 1228017"/>
                <a:gd name="connsiteY3" fmla="*/ 970395 h 1141935"/>
                <a:gd name="connsiteX4" fmla="*/ 649877 w 1228017"/>
                <a:gd name="connsiteY4" fmla="*/ 858728 h 1141935"/>
                <a:gd name="connsiteX5" fmla="*/ 633391 w 1228017"/>
                <a:gd name="connsiteY5" fmla="*/ 889761 h 1141935"/>
                <a:gd name="connsiteX6" fmla="*/ 649877 w 1228017"/>
                <a:gd name="connsiteY6" fmla="*/ 858728 h 1141935"/>
                <a:gd name="connsiteX7" fmla="*/ 725435 w 1228017"/>
                <a:gd name="connsiteY7" fmla="*/ 741292 h 1141935"/>
                <a:gd name="connsiteX8" fmla="*/ 704297 w 1228017"/>
                <a:gd name="connsiteY8" fmla="*/ 779510 h 1141935"/>
                <a:gd name="connsiteX9" fmla="*/ 725435 w 1228017"/>
                <a:gd name="connsiteY9" fmla="*/ 741292 h 1141935"/>
                <a:gd name="connsiteX10" fmla="*/ 774092 w 1228017"/>
                <a:gd name="connsiteY10" fmla="*/ 654889 h 1141935"/>
                <a:gd name="connsiteX11" fmla="*/ 834817 w 1228017"/>
                <a:gd name="connsiteY11" fmla="*/ 565911 h 1141935"/>
                <a:gd name="connsiteX12" fmla="*/ 749105 w 1228017"/>
                <a:gd name="connsiteY12" fmla="*/ 704516 h 1141935"/>
                <a:gd name="connsiteX13" fmla="*/ 774092 w 1228017"/>
                <a:gd name="connsiteY13" fmla="*/ 654889 h 1141935"/>
                <a:gd name="connsiteX14" fmla="*/ 897636 w 1228017"/>
                <a:gd name="connsiteY14" fmla="*/ 505853 h 1141935"/>
                <a:gd name="connsiteX15" fmla="*/ 945777 w 1228017"/>
                <a:gd name="connsiteY15" fmla="*/ 522799 h 1141935"/>
                <a:gd name="connsiteX16" fmla="*/ 919187 w 1228017"/>
                <a:gd name="connsiteY16" fmla="*/ 574898 h 1141935"/>
                <a:gd name="connsiteX17" fmla="*/ 873216 w 1228017"/>
                <a:gd name="connsiteY17" fmla="*/ 538560 h 1141935"/>
                <a:gd name="connsiteX18" fmla="*/ 897636 w 1228017"/>
                <a:gd name="connsiteY18" fmla="*/ 505853 h 1141935"/>
                <a:gd name="connsiteX19" fmla="*/ 904638 w 1228017"/>
                <a:gd name="connsiteY19" fmla="*/ 759088 h 1141935"/>
                <a:gd name="connsiteX20" fmla="*/ 922675 w 1228017"/>
                <a:gd name="connsiteY20" fmla="*/ 725660 h 1141935"/>
                <a:gd name="connsiteX21" fmla="*/ 904638 w 1228017"/>
                <a:gd name="connsiteY21" fmla="*/ 759088 h 1141935"/>
                <a:gd name="connsiteX22" fmla="*/ 698431 w 1228017"/>
                <a:gd name="connsiteY22" fmla="*/ 1041835 h 1141935"/>
                <a:gd name="connsiteX23" fmla="*/ 736598 w 1228017"/>
                <a:gd name="connsiteY23" fmla="*/ 1004055 h 1141935"/>
                <a:gd name="connsiteX24" fmla="*/ 698431 w 1228017"/>
                <a:gd name="connsiteY24" fmla="*/ 1041835 h 1141935"/>
                <a:gd name="connsiteX25" fmla="*/ 595405 w 1228017"/>
                <a:gd name="connsiteY25" fmla="*/ 937997 h 1141935"/>
                <a:gd name="connsiteX26" fmla="*/ 605535 w 1228017"/>
                <a:gd name="connsiteY26" fmla="*/ 916828 h 1141935"/>
                <a:gd name="connsiteX27" fmla="*/ 595405 w 1228017"/>
                <a:gd name="connsiteY27" fmla="*/ 937997 h 1141935"/>
                <a:gd name="connsiteX28" fmla="*/ 538272 w 1228017"/>
                <a:gd name="connsiteY28" fmla="*/ 638870 h 1141935"/>
                <a:gd name="connsiteX29" fmla="*/ 554706 w 1228017"/>
                <a:gd name="connsiteY29" fmla="*/ 607966 h 1141935"/>
                <a:gd name="connsiteX30" fmla="*/ 538272 w 1228017"/>
                <a:gd name="connsiteY30" fmla="*/ 638870 h 1141935"/>
                <a:gd name="connsiteX31" fmla="*/ 366019 w 1228017"/>
                <a:gd name="connsiteY31" fmla="*/ 1057390 h 1141935"/>
                <a:gd name="connsiteX32" fmla="*/ 388371 w 1228017"/>
                <a:gd name="connsiteY32" fmla="*/ 995659 h 1141935"/>
                <a:gd name="connsiteX33" fmla="*/ 366019 w 1228017"/>
                <a:gd name="connsiteY33" fmla="*/ 1057390 h 1141935"/>
                <a:gd name="connsiteX34" fmla="*/ 545688 w 1228017"/>
                <a:gd name="connsiteY34" fmla="*/ 422541 h 1141935"/>
                <a:gd name="connsiteX35" fmla="*/ 532458 w 1228017"/>
                <a:gd name="connsiteY35" fmla="*/ 448578 h 1141935"/>
                <a:gd name="connsiteX36" fmla="*/ 545688 w 1228017"/>
                <a:gd name="connsiteY36" fmla="*/ 422541 h 1141935"/>
                <a:gd name="connsiteX37" fmla="*/ 667965 w 1228017"/>
                <a:gd name="connsiteY37" fmla="*/ 286459 h 1141935"/>
                <a:gd name="connsiteX38" fmla="*/ 671480 w 1228017"/>
                <a:gd name="connsiteY38" fmla="*/ 302530 h 1141935"/>
                <a:gd name="connsiteX39" fmla="*/ 649050 w 1228017"/>
                <a:gd name="connsiteY39" fmla="*/ 315844 h 1141935"/>
                <a:gd name="connsiteX40" fmla="*/ 667965 w 1228017"/>
                <a:gd name="connsiteY40" fmla="*/ 286459 h 1141935"/>
                <a:gd name="connsiteX41" fmla="*/ 798486 w 1228017"/>
                <a:gd name="connsiteY41" fmla="*/ 977992 h 1141935"/>
                <a:gd name="connsiteX42" fmla="*/ 986449 w 1228017"/>
                <a:gd name="connsiteY42" fmla="*/ 718036 h 1141935"/>
                <a:gd name="connsiteX43" fmla="*/ 943890 w 1228017"/>
                <a:gd name="connsiteY43" fmla="*/ 601064 h 1141935"/>
                <a:gd name="connsiteX44" fmla="*/ 1008827 w 1228017"/>
                <a:gd name="connsiteY44" fmla="*/ 473224 h 1141935"/>
                <a:gd name="connsiteX45" fmla="*/ 1035495 w 1228017"/>
                <a:gd name="connsiteY45" fmla="*/ 469567 h 1141935"/>
                <a:gd name="connsiteX46" fmla="*/ 1228006 w 1228017"/>
                <a:gd name="connsiteY46" fmla="*/ 143476 h 1141935"/>
                <a:gd name="connsiteX47" fmla="*/ 1181700 w 1228017"/>
                <a:gd name="connsiteY47" fmla="*/ -100 h 1141935"/>
                <a:gd name="connsiteX48" fmla="*/ 1067950 w 1228017"/>
                <a:gd name="connsiteY48" fmla="*/ 203585 h 1141935"/>
                <a:gd name="connsiteX49" fmla="*/ 1105419 w 1228017"/>
                <a:gd name="connsiteY49" fmla="*/ 307011 h 1141935"/>
                <a:gd name="connsiteX50" fmla="*/ 1064126 w 1228017"/>
                <a:gd name="connsiteY50" fmla="*/ 214916 h 1141935"/>
                <a:gd name="connsiteX51" fmla="*/ 1027200 w 1228017"/>
                <a:gd name="connsiteY51" fmla="*/ 277703 h 1141935"/>
                <a:gd name="connsiteX52" fmla="*/ 1066219 w 1228017"/>
                <a:gd name="connsiteY52" fmla="*/ 378683 h 1141935"/>
                <a:gd name="connsiteX53" fmla="*/ 1020921 w 1228017"/>
                <a:gd name="connsiteY53" fmla="*/ 287490 h 1141935"/>
                <a:gd name="connsiteX54" fmla="*/ 1018957 w 1228017"/>
                <a:gd name="connsiteY54" fmla="*/ 317364 h 1141935"/>
                <a:gd name="connsiteX55" fmla="*/ 1008336 w 1228017"/>
                <a:gd name="connsiteY55" fmla="*/ 307088 h 1141935"/>
                <a:gd name="connsiteX56" fmla="*/ 1038751 w 1228017"/>
                <a:gd name="connsiteY56" fmla="*/ 426739 h 1141935"/>
                <a:gd name="connsiteX57" fmla="*/ 992548 w 1228017"/>
                <a:gd name="connsiteY57" fmla="*/ 331580 h 1141935"/>
                <a:gd name="connsiteX58" fmla="*/ 928799 w 1228017"/>
                <a:gd name="connsiteY58" fmla="*/ 435933 h 1141935"/>
                <a:gd name="connsiteX59" fmla="*/ 930918 w 1228017"/>
                <a:gd name="connsiteY59" fmla="*/ 464931 h 1141935"/>
                <a:gd name="connsiteX60" fmla="*/ 912029 w 1228017"/>
                <a:gd name="connsiteY60" fmla="*/ 445925 h 1141935"/>
                <a:gd name="connsiteX61" fmla="*/ 847092 w 1228017"/>
                <a:gd name="connsiteY61" fmla="*/ 525349 h 1141935"/>
                <a:gd name="connsiteX62" fmla="*/ 800682 w 1228017"/>
                <a:gd name="connsiteY62" fmla="*/ 554399 h 1141935"/>
                <a:gd name="connsiteX63" fmla="*/ 549978 w 1228017"/>
                <a:gd name="connsiteY63" fmla="*/ 933207 h 1141935"/>
                <a:gd name="connsiteX64" fmla="*/ 542665 w 1228017"/>
                <a:gd name="connsiteY64" fmla="*/ 928468 h 1141935"/>
                <a:gd name="connsiteX65" fmla="*/ 831122 w 1228017"/>
                <a:gd name="connsiteY65" fmla="*/ 490968 h 1141935"/>
                <a:gd name="connsiteX66" fmla="*/ 729543 w 1228017"/>
                <a:gd name="connsiteY66" fmla="*/ 287850 h 1141935"/>
                <a:gd name="connsiteX67" fmla="*/ 378448 w 1228017"/>
                <a:gd name="connsiteY67" fmla="*/ 844203 h 1141935"/>
                <a:gd name="connsiteX68" fmla="*/ 299299 w 1228017"/>
                <a:gd name="connsiteY68" fmla="*/ 810903 h 1141935"/>
                <a:gd name="connsiteX69" fmla="*/ 709698 w 1228017"/>
                <a:gd name="connsiteY69" fmla="*/ 264801 h 1141935"/>
                <a:gd name="connsiteX70" fmla="*/ 610496 w 1228017"/>
                <a:gd name="connsiteY70" fmla="*/ 149554 h 1141935"/>
                <a:gd name="connsiteX71" fmla="*/ 128519 w 1228017"/>
                <a:gd name="connsiteY71" fmla="*/ 763929 h 1141935"/>
                <a:gd name="connsiteX72" fmla="*/ -11 w 1228017"/>
                <a:gd name="connsiteY72" fmla="*/ 775081 h 1141935"/>
                <a:gd name="connsiteX73" fmla="*/ 121491 w 1228017"/>
                <a:gd name="connsiteY73" fmla="*/ 780231 h 1141935"/>
                <a:gd name="connsiteX74" fmla="*/ 112421 w 1228017"/>
                <a:gd name="connsiteY74" fmla="*/ 815823 h 1141935"/>
                <a:gd name="connsiteX75" fmla="*/ 29989 w 1228017"/>
                <a:gd name="connsiteY75" fmla="*/ 960068 h 1141935"/>
                <a:gd name="connsiteX76" fmla="*/ 77174 w 1228017"/>
                <a:gd name="connsiteY76" fmla="*/ 972970 h 1141935"/>
                <a:gd name="connsiteX77" fmla="*/ 209736 w 1228017"/>
                <a:gd name="connsiteY77" fmla="*/ 874618 h 1141935"/>
                <a:gd name="connsiteX78" fmla="*/ 229400 w 1228017"/>
                <a:gd name="connsiteY78" fmla="*/ 887211 h 1141935"/>
                <a:gd name="connsiteX79" fmla="*/ 288265 w 1228017"/>
                <a:gd name="connsiteY79" fmla="*/ 828055 h 1141935"/>
                <a:gd name="connsiteX80" fmla="*/ 372996 w 1228017"/>
                <a:gd name="connsiteY80" fmla="*/ 858032 h 1141935"/>
                <a:gd name="connsiteX81" fmla="*/ 329455 w 1228017"/>
                <a:gd name="connsiteY81" fmla="*/ 958008 h 1141935"/>
                <a:gd name="connsiteX82" fmla="*/ 347517 w 1228017"/>
                <a:gd name="connsiteY82" fmla="*/ 973022 h 1141935"/>
                <a:gd name="connsiteX83" fmla="*/ 317594 w 1228017"/>
                <a:gd name="connsiteY83" fmla="*/ 1067898 h 1141935"/>
                <a:gd name="connsiteX84" fmla="*/ 97071 w 1228017"/>
                <a:gd name="connsiteY84" fmla="*/ 1044385 h 1141935"/>
                <a:gd name="connsiteX85" fmla="*/ 270022 w 1228017"/>
                <a:gd name="connsiteY85" fmla="*/ 1071992 h 1141935"/>
                <a:gd name="connsiteX86" fmla="*/ 319791 w 1228017"/>
                <a:gd name="connsiteY86" fmla="*/ 1096948 h 1141935"/>
                <a:gd name="connsiteX87" fmla="*/ 240719 w 1228017"/>
                <a:gd name="connsiteY87" fmla="*/ 1112091 h 1141935"/>
                <a:gd name="connsiteX88" fmla="*/ 335993 w 1228017"/>
                <a:gd name="connsiteY88" fmla="*/ 1141836 h 1141935"/>
                <a:gd name="connsiteX89" fmla="*/ 454885 w 1228017"/>
                <a:gd name="connsiteY89" fmla="*/ 1134908 h 1141935"/>
                <a:gd name="connsiteX90" fmla="*/ 427132 w 1228017"/>
                <a:gd name="connsiteY90" fmla="*/ 1124092 h 1141935"/>
                <a:gd name="connsiteX91" fmla="*/ 567032 w 1228017"/>
                <a:gd name="connsiteY91" fmla="*/ 1116752 h 1141935"/>
                <a:gd name="connsiteX92" fmla="*/ 408682 w 1228017"/>
                <a:gd name="connsiteY92" fmla="*/ 1088140 h 1141935"/>
                <a:gd name="connsiteX93" fmla="*/ 437520 w 1228017"/>
                <a:gd name="connsiteY93" fmla="*/ 1027078 h 1141935"/>
                <a:gd name="connsiteX94" fmla="*/ 456978 w 1228017"/>
                <a:gd name="connsiteY94" fmla="*/ 1029190 h 1141935"/>
                <a:gd name="connsiteX95" fmla="*/ 537910 w 1228017"/>
                <a:gd name="connsiteY95" fmla="*/ 935885 h 1141935"/>
                <a:gd name="connsiteX96" fmla="*/ 577730 w 1228017"/>
                <a:gd name="connsiteY96" fmla="*/ 992363 h 1141935"/>
                <a:gd name="connsiteX97" fmla="*/ 621659 w 1228017"/>
                <a:gd name="connsiteY97" fmla="*/ 1048042 h 1141935"/>
                <a:gd name="connsiteX98" fmla="*/ 798486 w 1228017"/>
                <a:gd name="connsiteY98" fmla="*/ 977992 h 11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228017" h="1141935">
                  <a:moveTo>
                    <a:pt x="629954" y="970395"/>
                  </a:moveTo>
                  <a:cubicBezTo>
                    <a:pt x="714504" y="843559"/>
                    <a:pt x="790630" y="711057"/>
                    <a:pt x="870090" y="591870"/>
                  </a:cubicBezTo>
                  <a:cubicBezTo>
                    <a:pt x="877919" y="576238"/>
                    <a:pt x="894793" y="601682"/>
                    <a:pt x="906783" y="604953"/>
                  </a:cubicBezTo>
                  <a:cubicBezTo>
                    <a:pt x="810605" y="708945"/>
                    <a:pt x="734530" y="904646"/>
                    <a:pt x="629954" y="970395"/>
                  </a:cubicBezTo>
                  <a:close/>
                  <a:moveTo>
                    <a:pt x="649877" y="858728"/>
                  </a:moveTo>
                  <a:cubicBezTo>
                    <a:pt x="657293" y="857955"/>
                    <a:pt x="637499" y="881030"/>
                    <a:pt x="633391" y="889761"/>
                  </a:cubicBezTo>
                  <a:cubicBezTo>
                    <a:pt x="625923" y="890534"/>
                    <a:pt x="645743" y="867484"/>
                    <a:pt x="649877" y="858728"/>
                  </a:cubicBezTo>
                  <a:close/>
                  <a:moveTo>
                    <a:pt x="725435" y="741292"/>
                  </a:moveTo>
                  <a:cubicBezTo>
                    <a:pt x="731766" y="742734"/>
                    <a:pt x="709672" y="768513"/>
                    <a:pt x="704297" y="779510"/>
                  </a:cubicBezTo>
                  <a:cubicBezTo>
                    <a:pt x="697966" y="777991"/>
                    <a:pt x="720060" y="752314"/>
                    <a:pt x="725435" y="741292"/>
                  </a:cubicBezTo>
                  <a:close/>
                  <a:moveTo>
                    <a:pt x="774092" y="654889"/>
                  </a:moveTo>
                  <a:cubicBezTo>
                    <a:pt x="789364" y="628620"/>
                    <a:pt x="814352" y="591201"/>
                    <a:pt x="834817" y="565911"/>
                  </a:cubicBezTo>
                  <a:cubicBezTo>
                    <a:pt x="817479" y="593492"/>
                    <a:pt x="767038" y="679381"/>
                    <a:pt x="749105" y="704516"/>
                  </a:cubicBezTo>
                  <a:cubicBezTo>
                    <a:pt x="714814" y="752572"/>
                    <a:pt x="767296" y="666478"/>
                    <a:pt x="774092" y="654889"/>
                  </a:cubicBezTo>
                  <a:close/>
                  <a:moveTo>
                    <a:pt x="897636" y="505853"/>
                  </a:moveTo>
                  <a:cubicBezTo>
                    <a:pt x="915130" y="517829"/>
                    <a:pt x="931952" y="527306"/>
                    <a:pt x="945777" y="522799"/>
                  </a:cubicBezTo>
                  <a:cubicBezTo>
                    <a:pt x="951332" y="536964"/>
                    <a:pt x="926525" y="557824"/>
                    <a:pt x="919187" y="574898"/>
                  </a:cubicBezTo>
                  <a:cubicBezTo>
                    <a:pt x="900995" y="563387"/>
                    <a:pt x="887765" y="550793"/>
                    <a:pt x="873216" y="538560"/>
                  </a:cubicBezTo>
                  <a:cubicBezTo>
                    <a:pt x="880659" y="524267"/>
                    <a:pt x="889470" y="516387"/>
                    <a:pt x="897636" y="505853"/>
                  </a:cubicBezTo>
                  <a:close/>
                  <a:moveTo>
                    <a:pt x="904638" y="759088"/>
                  </a:moveTo>
                  <a:cubicBezTo>
                    <a:pt x="903527" y="748786"/>
                    <a:pt x="912804" y="732252"/>
                    <a:pt x="922675" y="725660"/>
                  </a:cubicBezTo>
                  <a:cubicBezTo>
                    <a:pt x="924587" y="735060"/>
                    <a:pt x="909367" y="748168"/>
                    <a:pt x="904638" y="759088"/>
                  </a:cubicBezTo>
                  <a:close/>
                  <a:moveTo>
                    <a:pt x="698431" y="1041835"/>
                  </a:moveTo>
                  <a:cubicBezTo>
                    <a:pt x="703083" y="1030555"/>
                    <a:pt x="725822" y="1019069"/>
                    <a:pt x="736598" y="1004055"/>
                  </a:cubicBezTo>
                  <a:cubicBezTo>
                    <a:pt x="733962" y="1024374"/>
                    <a:pt x="710628" y="1033182"/>
                    <a:pt x="698431" y="1041835"/>
                  </a:cubicBezTo>
                  <a:close/>
                  <a:moveTo>
                    <a:pt x="595405" y="937997"/>
                  </a:moveTo>
                  <a:cubicBezTo>
                    <a:pt x="586826" y="941809"/>
                    <a:pt x="602770" y="922468"/>
                    <a:pt x="605535" y="916828"/>
                  </a:cubicBezTo>
                  <a:cubicBezTo>
                    <a:pt x="614062" y="913068"/>
                    <a:pt x="598093" y="932306"/>
                    <a:pt x="595405" y="937997"/>
                  </a:cubicBezTo>
                  <a:close/>
                  <a:moveTo>
                    <a:pt x="538272" y="638870"/>
                  </a:moveTo>
                  <a:cubicBezTo>
                    <a:pt x="535791" y="630294"/>
                    <a:pt x="550469" y="617959"/>
                    <a:pt x="554706" y="607966"/>
                  </a:cubicBezTo>
                  <a:cubicBezTo>
                    <a:pt x="557885" y="607425"/>
                    <a:pt x="546980" y="636501"/>
                    <a:pt x="538272" y="638870"/>
                  </a:cubicBezTo>
                  <a:close/>
                  <a:moveTo>
                    <a:pt x="366019" y="1057390"/>
                  </a:moveTo>
                  <a:cubicBezTo>
                    <a:pt x="364882" y="1038668"/>
                    <a:pt x="377286" y="1017086"/>
                    <a:pt x="388371" y="995659"/>
                  </a:cubicBezTo>
                  <a:cubicBezTo>
                    <a:pt x="385865" y="1015257"/>
                    <a:pt x="378423" y="1035757"/>
                    <a:pt x="366019" y="1057390"/>
                  </a:cubicBezTo>
                  <a:close/>
                  <a:moveTo>
                    <a:pt x="545688" y="422541"/>
                  </a:moveTo>
                  <a:cubicBezTo>
                    <a:pt x="549228" y="429546"/>
                    <a:pt x="535714" y="440182"/>
                    <a:pt x="532458" y="448578"/>
                  </a:cubicBezTo>
                  <a:cubicBezTo>
                    <a:pt x="521941" y="440105"/>
                    <a:pt x="542355" y="429546"/>
                    <a:pt x="545688" y="422541"/>
                  </a:cubicBezTo>
                  <a:close/>
                  <a:moveTo>
                    <a:pt x="667965" y="286459"/>
                  </a:moveTo>
                  <a:cubicBezTo>
                    <a:pt x="673237" y="290940"/>
                    <a:pt x="668637" y="297585"/>
                    <a:pt x="671480" y="302530"/>
                  </a:cubicBezTo>
                  <a:cubicBezTo>
                    <a:pt x="664968" y="311569"/>
                    <a:pt x="655149" y="305208"/>
                    <a:pt x="649050" y="315844"/>
                  </a:cubicBezTo>
                  <a:cubicBezTo>
                    <a:pt x="646466" y="303405"/>
                    <a:pt x="663392" y="298306"/>
                    <a:pt x="667965" y="286459"/>
                  </a:cubicBezTo>
                  <a:close/>
                  <a:moveTo>
                    <a:pt x="798486" y="977992"/>
                  </a:moveTo>
                  <a:cubicBezTo>
                    <a:pt x="849624" y="910441"/>
                    <a:pt x="950867" y="792232"/>
                    <a:pt x="986449" y="718036"/>
                  </a:cubicBezTo>
                  <a:cubicBezTo>
                    <a:pt x="1010094" y="668719"/>
                    <a:pt x="968878" y="634106"/>
                    <a:pt x="943890" y="601064"/>
                  </a:cubicBezTo>
                  <a:cubicBezTo>
                    <a:pt x="974485" y="556923"/>
                    <a:pt x="976217" y="511133"/>
                    <a:pt x="1008827" y="473224"/>
                  </a:cubicBezTo>
                  <a:cubicBezTo>
                    <a:pt x="1016967" y="468434"/>
                    <a:pt x="1028750" y="480589"/>
                    <a:pt x="1035495" y="469567"/>
                  </a:cubicBezTo>
                  <a:cubicBezTo>
                    <a:pt x="1115419" y="365858"/>
                    <a:pt x="1156325" y="252439"/>
                    <a:pt x="1228006" y="143476"/>
                  </a:cubicBezTo>
                  <a:cubicBezTo>
                    <a:pt x="1214208" y="95266"/>
                    <a:pt x="1201804" y="46720"/>
                    <a:pt x="1181700" y="-100"/>
                  </a:cubicBezTo>
                  <a:cubicBezTo>
                    <a:pt x="1143766" y="67761"/>
                    <a:pt x="1105626" y="135724"/>
                    <a:pt x="1067950" y="203585"/>
                  </a:cubicBezTo>
                  <a:cubicBezTo>
                    <a:pt x="1080018" y="238172"/>
                    <a:pt x="1101207" y="270698"/>
                    <a:pt x="1105419" y="307011"/>
                  </a:cubicBezTo>
                  <a:cubicBezTo>
                    <a:pt x="1087434" y="277266"/>
                    <a:pt x="1081930" y="244713"/>
                    <a:pt x="1064126" y="214916"/>
                  </a:cubicBezTo>
                  <a:cubicBezTo>
                    <a:pt x="1049268" y="236343"/>
                    <a:pt x="1043893" y="255813"/>
                    <a:pt x="1027200" y="277703"/>
                  </a:cubicBezTo>
                  <a:cubicBezTo>
                    <a:pt x="1039526" y="311492"/>
                    <a:pt x="1069682" y="341392"/>
                    <a:pt x="1066219" y="378683"/>
                  </a:cubicBezTo>
                  <a:cubicBezTo>
                    <a:pt x="1049965" y="348525"/>
                    <a:pt x="1040895" y="316823"/>
                    <a:pt x="1020921" y="287490"/>
                  </a:cubicBezTo>
                  <a:cubicBezTo>
                    <a:pt x="1003039" y="299851"/>
                    <a:pt x="1028311" y="313835"/>
                    <a:pt x="1018957" y="317364"/>
                  </a:cubicBezTo>
                  <a:cubicBezTo>
                    <a:pt x="1018052" y="314067"/>
                    <a:pt x="1013091" y="296426"/>
                    <a:pt x="1008336" y="307088"/>
                  </a:cubicBezTo>
                  <a:cubicBezTo>
                    <a:pt x="993013" y="352517"/>
                    <a:pt x="1048182" y="382623"/>
                    <a:pt x="1038751" y="426739"/>
                  </a:cubicBezTo>
                  <a:cubicBezTo>
                    <a:pt x="1019319" y="395912"/>
                    <a:pt x="1013324" y="362123"/>
                    <a:pt x="992548" y="331580"/>
                  </a:cubicBezTo>
                  <a:cubicBezTo>
                    <a:pt x="967793" y="367119"/>
                    <a:pt x="954511" y="400213"/>
                    <a:pt x="928799" y="435933"/>
                  </a:cubicBezTo>
                  <a:cubicBezTo>
                    <a:pt x="924381" y="446260"/>
                    <a:pt x="943218" y="459677"/>
                    <a:pt x="930918" y="464931"/>
                  </a:cubicBezTo>
                  <a:cubicBezTo>
                    <a:pt x="923476" y="458956"/>
                    <a:pt x="926551" y="443813"/>
                    <a:pt x="912029" y="445925"/>
                  </a:cubicBezTo>
                  <a:cubicBezTo>
                    <a:pt x="887842" y="460965"/>
                    <a:pt x="867273" y="492281"/>
                    <a:pt x="847092" y="525349"/>
                  </a:cubicBezTo>
                  <a:cubicBezTo>
                    <a:pt x="828461" y="530165"/>
                    <a:pt x="813654" y="538869"/>
                    <a:pt x="800682" y="554399"/>
                  </a:cubicBezTo>
                  <a:cubicBezTo>
                    <a:pt x="709930" y="661997"/>
                    <a:pt x="651557" y="841885"/>
                    <a:pt x="549978" y="933207"/>
                  </a:cubicBezTo>
                  <a:cubicBezTo>
                    <a:pt x="547549" y="931636"/>
                    <a:pt x="545068" y="930039"/>
                    <a:pt x="542665" y="928468"/>
                  </a:cubicBezTo>
                  <a:cubicBezTo>
                    <a:pt x="628610" y="774797"/>
                    <a:pt x="738355" y="646184"/>
                    <a:pt x="831122" y="490968"/>
                  </a:cubicBezTo>
                  <a:cubicBezTo>
                    <a:pt x="795902" y="423545"/>
                    <a:pt x="765487" y="355067"/>
                    <a:pt x="729543" y="287850"/>
                  </a:cubicBezTo>
                  <a:cubicBezTo>
                    <a:pt x="609773" y="478503"/>
                    <a:pt x="482379" y="657954"/>
                    <a:pt x="378448" y="844203"/>
                  </a:cubicBezTo>
                  <a:cubicBezTo>
                    <a:pt x="351523" y="830631"/>
                    <a:pt x="326561" y="826201"/>
                    <a:pt x="299299" y="810903"/>
                  </a:cubicBezTo>
                  <a:cubicBezTo>
                    <a:pt x="440672" y="649738"/>
                    <a:pt x="568221" y="425657"/>
                    <a:pt x="709698" y="264801"/>
                  </a:cubicBezTo>
                  <a:cubicBezTo>
                    <a:pt x="721559" y="216564"/>
                    <a:pt x="648947" y="186768"/>
                    <a:pt x="610496" y="149554"/>
                  </a:cubicBezTo>
                  <a:cubicBezTo>
                    <a:pt x="449251" y="351616"/>
                    <a:pt x="291857" y="571602"/>
                    <a:pt x="128519" y="763929"/>
                  </a:cubicBezTo>
                  <a:cubicBezTo>
                    <a:pt x="85882" y="762229"/>
                    <a:pt x="26785" y="736888"/>
                    <a:pt x="-11" y="775081"/>
                  </a:cubicBezTo>
                  <a:cubicBezTo>
                    <a:pt x="39137" y="770677"/>
                    <a:pt x="79784" y="772994"/>
                    <a:pt x="121491" y="780231"/>
                  </a:cubicBezTo>
                  <a:cubicBezTo>
                    <a:pt x="106891" y="794550"/>
                    <a:pt x="114643" y="804105"/>
                    <a:pt x="112421" y="815823"/>
                  </a:cubicBezTo>
                  <a:cubicBezTo>
                    <a:pt x="79500" y="858702"/>
                    <a:pt x="35648" y="921927"/>
                    <a:pt x="29989" y="960068"/>
                  </a:cubicBezTo>
                  <a:cubicBezTo>
                    <a:pt x="51670" y="970858"/>
                    <a:pt x="58853" y="964832"/>
                    <a:pt x="77174" y="972970"/>
                  </a:cubicBezTo>
                  <a:cubicBezTo>
                    <a:pt x="122679" y="946109"/>
                    <a:pt x="169890" y="926923"/>
                    <a:pt x="209736" y="874618"/>
                  </a:cubicBezTo>
                  <a:cubicBezTo>
                    <a:pt x="216299" y="878790"/>
                    <a:pt x="222863" y="883013"/>
                    <a:pt x="229400" y="887211"/>
                  </a:cubicBezTo>
                  <a:cubicBezTo>
                    <a:pt x="249246" y="868540"/>
                    <a:pt x="268549" y="847113"/>
                    <a:pt x="288265" y="828055"/>
                  </a:cubicBezTo>
                  <a:cubicBezTo>
                    <a:pt x="316354" y="837198"/>
                    <a:pt x="343745" y="843533"/>
                    <a:pt x="372996" y="858032"/>
                  </a:cubicBezTo>
                  <a:cubicBezTo>
                    <a:pt x="351316" y="892877"/>
                    <a:pt x="341290" y="925326"/>
                    <a:pt x="329455" y="958008"/>
                  </a:cubicBezTo>
                  <a:cubicBezTo>
                    <a:pt x="334390" y="963287"/>
                    <a:pt x="349249" y="966403"/>
                    <a:pt x="347517" y="973022"/>
                  </a:cubicBezTo>
                  <a:cubicBezTo>
                    <a:pt x="335889" y="1005034"/>
                    <a:pt x="329713" y="1035835"/>
                    <a:pt x="317594" y="1067898"/>
                  </a:cubicBezTo>
                  <a:cubicBezTo>
                    <a:pt x="240538" y="1043664"/>
                    <a:pt x="165988" y="1031431"/>
                    <a:pt x="97071" y="1044385"/>
                  </a:cubicBezTo>
                  <a:cubicBezTo>
                    <a:pt x="152060" y="1057313"/>
                    <a:pt x="212888" y="1059116"/>
                    <a:pt x="270022" y="1071992"/>
                  </a:cubicBezTo>
                  <a:cubicBezTo>
                    <a:pt x="286405" y="1075727"/>
                    <a:pt x="315811" y="1075006"/>
                    <a:pt x="319791" y="1096948"/>
                  </a:cubicBezTo>
                  <a:cubicBezTo>
                    <a:pt x="294777" y="1101712"/>
                    <a:pt x="255732" y="1093935"/>
                    <a:pt x="240719" y="1112091"/>
                  </a:cubicBezTo>
                  <a:cubicBezTo>
                    <a:pt x="273019" y="1121079"/>
                    <a:pt x="311082" y="1109850"/>
                    <a:pt x="335993" y="1141836"/>
                  </a:cubicBezTo>
                  <a:cubicBezTo>
                    <a:pt x="368862" y="1115413"/>
                    <a:pt x="425995" y="1148043"/>
                    <a:pt x="454885" y="1134908"/>
                  </a:cubicBezTo>
                  <a:cubicBezTo>
                    <a:pt x="447468" y="1136840"/>
                    <a:pt x="425065" y="1138952"/>
                    <a:pt x="427132" y="1124092"/>
                  </a:cubicBezTo>
                  <a:cubicBezTo>
                    <a:pt x="472870" y="1117576"/>
                    <a:pt x="521036" y="1122109"/>
                    <a:pt x="567032" y="1116752"/>
                  </a:cubicBezTo>
                  <a:cubicBezTo>
                    <a:pt x="531993" y="1111421"/>
                    <a:pt x="462120" y="1113147"/>
                    <a:pt x="408682" y="1088140"/>
                  </a:cubicBezTo>
                  <a:cubicBezTo>
                    <a:pt x="423178" y="1066739"/>
                    <a:pt x="433101" y="1046316"/>
                    <a:pt x="437520" y="1027078"/>
                  </a:cubicBezTo>
                  <a:cubicBezTo>
                    <a:pt x="442869" y="1022623"/>
                    <a:pt x="453024" y="1040187"/>
                    <a:pt x="456978" y="1029190"/>
                  </a:cubicBezTo>
                  <a:cubicBezTo>
                    <a:pt x="485687" y="1006038"/>
                    <a:pt x="508969" y="958008"/>
                    <a:pt x="537910" y="935885"/>
                  </a:cubicBezTo>
                  <a:cubicBezTo>
                    <a:pt x="566386" y="947758"/>
                    <a:pt x="568454" y="976267"/>
                    <a:pt x="577730" y="992363"/>
                  </a:cubicBezTo>
                  <a:cubicBezTo>
                    <a:pt x="589049" y="1011910"/>
                    <a:pt x="602511" y="1032332"/>
                    <a:pt x="621659" y="1048042"/>
                  </a:cubicBezTo>
                  <a:cubicBezTo>
                    <a:pt x="706571" y="1117550"/>
                    <a:pt x="746650" y="1046316"/>
                    <a:pt x="798486" y="97799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204">
              <a:extLst>
                <a:ext uri="{FF2B5EF4-FFF2-40B4-BE49-F238E27FC236}">
                  <a16:creationId xmlns:a16="http://schemas.microsoft.com/office/drawing/2014/main" id="{13530DFD-997D-31D3-FB0D-99BC3B613318}"/>
                </a:ext>
              </a:extLst>
            </p:cNvPr>
            <p:cNvSpPr/>
            <p:nvPr/>
          </p:nvSpPr>
          <p:spPr>
            <a:xfrm rot="-1917689">
              <a:off x="5495934" y="2325758"/>
              <a:ext cx="395075" cy="751126"/>
            </a:xfrm>
            <a:custGeom>
              <a:avLst/>
              <a:gdLst>
                <a:gd name="connsiteX0" fmla="*/ 316309 w 395075"/>
                <a:gd name="connsiteY0" fmla="*/ 600109 h 751126"/>
                <a:gd name="connsiteX1" fmla="*/ 296722 w 395075"/>
                <a:gd name="connsiteY1" fmla="*/ 635983 h 751126"/>
                <a:gd name="connsiteX2" fmla="*/ 288350 w 395075"/>
                <a:gd name="connsiteY2" fmla="*/ 616797 h 751126"/>
                <a:gd name="connsiteX3" fmla="*/ 316309 w 395075"/>
                <a:gd name="connsiteY3" fmla="*/ 600109 h 751126"/>
                <a:gd name="connsiteX4" fmla="*/ 395045 w 395075"/>
                <a:gd name="connsiteY4" fmla="*/ 564054 h 751126"/>
                <a:gd name="connsiteX5" fmla="*/ 277032 w 395075"/>
                <a:gd name="connsiteY5" fmla="*/ 257175 h 751126"/>
                <a:gd name="connsiteX6" fmla="*/ 234317 w 395075"/>
                <a:gd name="connsiteY6" fmla="*/ 129618 h 751126"/>
                <a:gd name="connsiteX7" fmla="*/ 182585 w 395075"/>
                <a:gd name="connsiteY7" fmla="*/ -102 h 751126"/>
                <a:gd name="connsiteX8" fmla="*/ -30 w 395075"/>
                <a:gd name="connsiteY8" fmla="*/ 197530 h 751126"/>
                <a:gd name="connsiteX9" fmla="*/ 56871 w 395075"/>
                <a:gd name="connsiteY9" fmla="*/ 303016 h 751126"/>
                <a:gd name="connsiteX10" fmla="*/ 77646 w 395075"/>
                <a:gd name="connsiteY10" fmla="*/ 330135 h 751126"/>
                <a:gd name="connsiteX11" fmla="*/ 157623 w 395075"/>
                <a:gd name="connsiteY11" fmla="*/ 232709 h 751126"/>
                <a:gd name="connsiteX12" fmla="*/ 88680 w 395075"/>
                <a:gd name="connsiteY12" fmla="*/ 361348 h 751126"/>
                <a:gd name="connsiteX13" fmla="*/ 271347 w 395075"/>
                <a:gd name="connsiteY13" fmla="*/ 751024 h 751126"/>
                <a:gd name="connsiteX14" fmla="*/ 395045 w 395075"/>
                <a:gd name="connsiteY14" fmla="*/ 564054 h 75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075" h="751126">
                  <a:moveTo>
                    <a:pt x="316309" y="600109"/>
                  </a:moveTo>
                  <a:cubicBezTo>
                    <a:pt x="317756" y="610384"/>
                    <a:pt x="301994" y="624342"/>
                    <a:pt x="296722" y="635983"/>
                  </a:cubicBezTo>
                  <a:cubicBezTo>
                    <a:pt x="293492" y="629699"/>
                    <a:pt x="291554" y="623081"/>
                    <a:pt x="288350" y="616797"/>
                  </a:cubicBezTo>
                  <a:cubicBezTo>
                    <a:pt x="296774" y="607294"/>
                    <a:pt x="307420" y="607783"/>
                    <a:pt x="316309" y="600109"/>
                  </a:cubicBezTo>
                  <a:close/>
                  <a:moveTo>
                    <a:pt x="395045" y="564054"/>
                  </a:moveTo>
                  <a:cubicBezTo>
                    <a:pt x="350470" y="462894"/>
                    <a:pt x="333829" y="355656"/>
                    <a:pt x="277032" y="257175"/>
                  </a:cubicBezTo>
                  <a:cubicBezTo>
                    <a:pt x="274319" y="212004"/>
                    <a:pt x="250054" y="172008"/>
                    <a:pt x="234317" y="129618"/>
                  </a:cubicBezTo>
                  <a:cubicBezTo>
                    <a:pt x="218296" y="86713"/>
                    <a:pt x="202559" y="38322"/>
                    <a:pt x="182585" y="-102"/>
                  </a:cubicBezTo>
                  <a:cubicBezTo>
                    <a:pt x="114495" y="32888"/>
                    <a:pt x="57026" y="114295"/>
                    <a:pt x="-30" y="197530"/>
                  </a:cubicBezTo>
                  <a:cubicBezTo>
                    <a:pt x="24467" y="228280"/>
                    <a:pt x="40669" y="270953"/>
                    <a:pt x="56871" y="303016"/>
                  </a:cubicBezTo>
                  <a:cubicBezTo>
                    <a:pt x="62375" y="313807"/>
                    <a:pt x="69016" y="328100"/>
                    <a:pt x="77646" y="330135"/>
                  </a:cubicBezTo>
                  <a:cubicBezTo>
                    <a:pt x="103900" y="295908"/>
                    <a:pt x="127441" y="249346"/>
                    <a:pt x="157623" y="232709"/>
                  </a:cubicBezTo>
                  <a:cubicBezTo>
                    <a:pt x="159380" y="270206"/>
                    <a:pt x="111368" y="318520"/>
                    <a:pt x="88680" y="361348"/>
                  </a:cubicBezTo>
                  <a:cubicBezTo>
                    <a:pt x="152868" y="490450"/>
                    <a:pt x="216022" y="619861"/>
                    <a:pt x="271347" y="751024"/>
                  </a:cubicBezTo>
                  <a:cubicBezTo>
                    <a:pt x="310831" y="676416"/>
                    <a:pt x="366827" y="634824"/>
                    <a:pt x="395045" y="56405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205">
              <a:extLst>
                <a:ext uri="{FF2B5EF4-FFF2-40B4-BE49-F238E27FC236}">
                  <a16:creationId xmlns:a16="http://schemas.microsoft.com/office/drawing/2014/main" id="{7174DD77-EE7B-0814-7E6C-3032DC5B73B6}"/>
                </a:ext>
              </a:extLst>
            </p:cNvPr>
            <p:cNvSpPr/>
            <p:nvPr/>
          </p:nvSpPr>
          <p:spPr>
            <a:xfrm rot="-1917689">
              <a:off x="5665027" y="2786882"/>
              <a:ext cx="213111" cy="395419"/>
            </a:xfrm>
            <a:custGeom>
              <a:avLst/>
              <a:gdLst>
                <a:gd name="connsiteX0" fmla="*/ 210447 w 213111"/>
                <a:gd name="connsiteY0" fmla="*/ 391789 h 395419"/>
                <a:gd name="connsiteX1" fmla="*/ 197346 w 213111"/>
                <a:gd name="connsiteY1" fmla="*/ 341982 h 395419"/>
                <a:gd name="connsiteX2" fmla="*/ 18866 w 213111"/>
                <a:gd name="connsiteY2" fmla="*/ -102 h 395419"/>
                <a:gd name="connsiteX3" fmla="*/ -24 w 213111"/>
                <a:gd name="connsiteY3" fmla="*/ 29257 h 395419"/>
                <a:gd name="connsiteX4" fmla="*/ 128765 w 213111"/>
                <a:gd name="connsiteY4" fmla="*/ 260085 h 395419"/>
                <a:gd name="connsiteX5" fmla="*/ 130497 w 213111"/>
                <a:gd name="connsiteY5" fmla="*/ 270309 h 395419"/>
                <a:gd name="connsiteX6" fmla="*/ 204866 w 213111"/>
                <a:gd name="connsiteY6" fmla="*/ 395111 h 395419"/>
                <a:gd name="connsiteX7" fmla="*/ 210447 w 213111"/>
                <a:gd name="connsiteY7" fmla="*/ 391789 h 39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11" h="395419">
                  <a:moveTo>
                    <a:pt x="210447" y="391789"/>
                  </a:moveTo>
                  <a:cubicBezTo>
                    <a:pt x="219181" y="374405"/>
                    <a:pt x="204013" y="355785"/>
                    <a:pt x="197346" y="341982"/>
                  </a:cubicBezTo>
                  <a:cubicBezTo>
                    <a:pt x="141841" y="226220"/>
                    <a:pt x="82330" y="110999"/>
                    <a:pt x="18866" y="-102"/>
                  </a:cubicBezTo>
                  <a:cubicBezTo>
                    <a:pt x="12561" y="9684"/>
                    <a:pt x="6255" y="19496"/>
                    <a:pt x="-24" y="29257"/>
                  </a:cubicBezTo>
                  <a:cubicBezTo>
                    <a:pt x="44990" y="105745"/>
                    <a:pt x="77549" y="184937"/>
                    <a:pt x="128765" y="260085"/>
                  </a:cubicBezTo>
                  <a:cubicBezTo>
                    <a:pt x="128972" y="263099"/>
                    <a:pt x="129670" y="266627"/>
                    <a:pt x="130497" y="270309"/>
                  </a:cubicBezTo>
                  <a:cubicBezTo>
                    <a:pt x="159231" y="311051"/>
                    <a:pt x="177552" y="354060"/>
                    <a:pt x="204866" y="395111"/>
                  </a:cubicBezTo>
                  <a:cubicBezTo>
                    <a:pt x="207036" y="395755"/>
                    <a:pt x="209026" y="394956"/>
                    <a:pt x="210447" y="39178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206">
              <a:extLst>
                <a:ext uri="{FF2B5EF4-FFF2-40B4-BE49-F238E27FC236}">
                  <a16:creationId xmlns:a16="http://schemas.microsoft.com/office/drawing/2014/main" id="{B8731103-A8FD-6A70-2220-79D8D480EEDD}"/>
                </a:ext>
              </a:extLst>
            </p:cNvPr>
            <p:cNvSpPr/>
            <p:nvPr/>
          </p:nvSpPr>
          <p:spPr>
            <a:xfrm rot="-1917689">
              <a:off x="5827547" y="3030662"/>
              <a:ext cx="2661" cy="4893"/>
            </a:xfrm>
            <a:custGeom>
              <a:avLst/>
              <a:gdLst>
                <a:gd name="connsiteX0" fmla="*/ 2639 w 2661"/>
                <a:gd name="connsiteY0" fmla="*/ 4790 h 4893"/>
                <a:gd name="connsiteX1" fmla="*/ 2432 w 2661"/>
                <a:gd name="connsiteY1" fmla="*/ 3657 h 4893"/>
                <a:gd name="connsiteX2" fmla="*/ -22 w 2661"/>
                <a:gd name="connsiteY2" fmla="*/ -103 h 4893"/>
                <a:gd name="connsiteX3" fmla="*/ 2639 w 2661"/>
                <a:gd name="connsiteY3" fmla="*/ 4790 h 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" h="4893">
                  <a:moveTo>
                    <a:pt x="2639" y="4790"/>
                  </a:moveTo>
                  <a:cubicBezTo>
                    <a:pt x="2536" y="4378"/>
                    <a:pt x="2536" y="4043"/>
                    <a:pt x="2432" y="3657"/>
                  </a:cubicBezTo>
                  <a:cubicBezTo>
                    <a:pt x="1554" y="2421"/>
                    <a:pt x="882" y="1133"/>
                    <a:pt x="-22" y="-103"/>
                  </a:cubicBezTo>
                  <a:cubicBezTo>
                    <a:pt x="856" y="1468"/>
                    <a:pt x="1735" y="3219"/>
                    <a:pt x="2639" y="47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reeform 207">
              <a:extLst>
                <a:ext uri="{FF2B5EF4-FFF2-40B4-BE49-F238E27FC236}">
                  <a16:creationId xmlns:a16="http://schemas.microsoft.com/office/drawing/2014/main" id="{1170B305-B3EF-43AE-FF6E-51A05A96E211}"/>
                </a:ext>
              </a:extLst>
            </p:cNvPr>
            <p:cNvSpPr/>
            <p:nvPr/>
          </p:nvSpPr>
          <p:spPr>
            <a:xfrm rot="-1917689">
              <a:off x="5862100" y="3005744"/>
              <a:ext cx="69896" cy="135900"/>
            </a:xfrm>
            <a:custGeom>
              <a:avLst/>
              <a:gdLst>
                <a:gd name="connsiteX0" fmla="*/ 66286 w 69896"/>
                <a:gd name="connsiteY0" fmla="*/ 135797 h 135900"/>
                <a:gd name="connsiteX1" fmla="*/ 54218 w 69896"/>
                <a:gd name="connsiteY1" fmla="*/ 100515 h 135900"/>
                <a:gd name="connsiteX2" fmla="*/ -21 w 69896"/>
                <a:gd name="connsiteY2" fmla="*/ -104 h 135900"/>
                <a:gd name="connsiteX3" fmla="*/ 45536 w 69896"/>
                <a:gd name="connsiteY3" fmla="*/ 108755 h 135900"/>
                <a:gd name="connsiteX4" fmla="*/ 66286 w 69896"/>
                <a:gd name="connsiteY4" fmla="*/ 135797 h 13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96" h="135900">
                  <a:moveTo>
                    <a:pt x="66286" y="135797"/>
                  </a:moveTo>
                  <a:cubicBezTo>
                    <a:pt x="77371" y="122096"/>
                    <a:pt x="59748" y="110507"/>
                    <a:pt x="54218" y="100515"/>
                  </a:cubicBezTo>
                  <a:cubicBezTo>
                    <a:pt x="35432" y="66520"/>
                    <a:pt x="17809" y="31856"/>
                    <a:pt x="-21" y="-104"/>
                  </a:cubicBezTo>
                  <a:cubicBezTo>
                    <a:pt x="7162" y="30105"/>
                    <a:pt x="31943" y="79294"/>
                    <a:pt x="45536" y="108755"/>
                  </a:cubicBezTo>
                  <a:cubicBezTo>
                    <a:pt x="50523" y="119598"/>
                    <a:pt x="57267" y="134689"/>
                    <a:pt x="66286" y="13579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Freeform 208">
              <a:extLst>
                <a:ext uri="{FF2B5EF4-FFF2-40B4-BE49-F238E27FC236}">
                  <a16:creationId xmlns:a16="http://schemas.microsoft.com/office/drawing/2014/main" id="{95EC6F10-D1DA-FE95-5543-F5BC68D6628D}"/>
                </a:ext>
              </a:extLst>
            </p:cNvPr>
            <p:cNvSpPr/>
            <p:nvPr/>
          </p:nvSpPr>
          <p:spPr>
            <a:xfrm rot="-1917689">
              <a:off x="5629209" y="2848440"/>
              <a:ext cx="260704" cy="419756"/>
            </a:xfrm>
            <a:custGeom>
              <a:avLst/>
              <a:gdLst>
                <a:gd name="connsiteX0" fmla="*/ 182722 w 260704"/>
                <a:gd name="connsiteY0" fmla="*/ 321302 h 419756"/>
                <a:gd name="connsiteX1" fmla="*/ 177218 w 260704"/>
                <a:gd name="connsiteY1" fmla="*/ 286663 h 419756"/>
                <a:gd name="connsiteX2" fmla="*/ 182722 w 260704"/>
                <a:gd name="connsiteY2" fmla="*/ 321302 h 419756"/>
                <a:gd name="connsiteX3" fmla="*/ 153884 w 260704"/>
                <a:gd name="connsiteY3" fmla="*/ 247595 h 419756"/>
                <a:gd name="connsiteX4" fmla="*/ 169672 w 260704"/>
                <a:gd name="connsiteY4" fmla="*/ 271495 h 419756"/>
                <a:gd name="connsiteX5" fmla="*/ 153884 w 260704"/>
                <a:gd name="connsiteY5" fmla="*/ 247595 h 419756"/>
                <a:gd name="connsiteX6" fmla="*/ 260682 w 260704"/>
                <a:gd name="connsiteY6" fmla="*/ 378037 h 419756"/>
                <a:gd name="connsiteX7" fmla="*/ 63675 w 260704"/>
                <a:gd name="connsiteY7" fmla="*/ -102 h 419756"/>
                <a:gd name="connsiteX8" fmla="*/ -22 w 260704"/>
                <a:gd name="connsiteY8" fmla="*/ 104277 h 419756"/>
                <a:gd name="connsiteX9" fmla="*/ 125563 w 260704"/>
                <a:gd name="connsiteY9" fmla="*/ 340050 h 419756"/>
                <a:gd name="connsiteX10" fmla="*/ 140705 w 260704"/>
                <a:gd name="connsiteY10" fmla="*/ 370440 h 419756"/>
                <a:gd name="connsiteX11" fmla="*/ 233912 w 260704"/>
                <a:gd name="connsiteY11" fmla="*/ 419655 h 419756"/>
                <a:gd name="connsiteX12" fmla="*/ 260682 w 260704"/>
                <a:gd name="connsiteY12" fmla="*/ 378037 h 41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704" h="419756">
                  <a:moveTo>
                    <a:pt x="182722" y="321302"/>
                  </a:moveTo>
                  <a:cubicBezTo>
                    <a:pt x="175383" y="311001"/>
                    <a:pt x="173652" y="299411"/>
                    <a:pt x="177218" y="286663"/>
                  </a:cubicBezTo>
                  <a:cubicBezTo>
                    <a:pt x="181094" y="297789"/>
                    <a:pt x="194686" y="306751"/>
                    <a:pt x="182722" y="321302"/>
                  </a:cubicBezTo>
                  <a:close/>
                  <a:moveTo>
                    <a:pt x="153884" y="247595"/>
                  </a:moveTo>
                  <a:cubicBezTo>
                    <a:pt x="164297" y="246127"/>
                    <a:pt x="164194" y="264953"/>
                    <a:pt x="169672" y="271495"/>
                  </a:cubicBezTo>
                  <a:cubicBezTo>
                    <a:pt x="157269" y="273323"/>
                    <a:pt x="159026" y="254291"/>
                    <a:pt x="153884" y="247595"/>
                  </a:cubicBezTo>
                  <a:close/>
                  <a:moveTo>
                    <a:pt x="260682" y="378037"/>
                  </a:moveTo>
                  <a:cubicBezTo>
                    <a:pt x="197838" y="251330"/>
                    <a:pt x="145330" y="122485"/>
                    <a:pt x="63675" y="-102"/>
                  </a:cubicBezTo>
                  <a:cubicBezTo>
                    <a:pt x="46284" y="33841"/>
                    <a:pt x="22717" y="69098"/>
                    <a:pt x="-22" y="104277"/>
                  </a:cubicBezTo>
                  <a:cubicBezTo>
                    <a:pt x="44242" y="179787"/>
                    <a:pt x="87448" y="263794"/>
                    <a:pt x="125563" y="340050"/>
                  </a:cubicBezTo>
                  <a:cubicBezTo>
                    <a:pt x="130912" y="350712"/>
                    <a:pt x="135718" y="365418"/>
                    <a:pt x="140705" y="370440"/>
                  </a:cubicBezTo>
                  <a:cubicBezTo>
                    <a:pt x="166158" y="396219"/>
                    <a:pt x="205694" y="393953"/>
                    <a:pt x="233912" y="419655"/>
                  </a:cubicBezTo>
                  <a:cubicBezTo>
                    <a:pt x="242801" y="405799"/>
                    <a:pt x="251742" y="391918"/>
                    <a:pt x="260682" y="37803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Freeform 209">
              <a:extLst>
                <a:ext uri="{FF2B5EF4-FFF2-40B4-BE49-F238E27FC236}">
                  <a16:creationId xmlns:a16="http://schemas.microsoft.com/office/drawing/2014/main" id="{454FAEAD-CE24-1750-2748-3E9D517790E7}"/>
                </a:ext>
              </a:extLst>
            </p:cNvPr>
            <p:cNvSpPr/>
            <p:nvPr/>
          </p:nvSpPr>
          <p:spPr>
            <a:xfrm rot="-1917689">
              <a:off x="5623603" y="3005208"/>
              <a:ext cx="154836" cy="239764"/>
            </a:xfrm>
            <a:custGeom>
              <a:avLst/>
              <a:gdLst>
                <a:gd name="connsiteX0" fmla="*/ -21 w 154836"/>
                <a:gd name="connsiteY0" fmla="*/ 43990 h 239764"/>
                <a:gd name="connsiteX1" fmla="*/ 154815 w 154836"/>
                <a:gd name="connsiteY1" fmla="*/ 239665 h 239764"/>
                <a:gd name="connsiteX2" fmla="*/ 28326 w 154836"/>
                <a:gd name="connsiteY2" fmla="*/ -100 h 239764"/>
                <a:gd name="connsiteX3" fmla="*/ -21 w 154836"/>
                <a:gd name="connsiteY3" fmla="*/ 43990 h 23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836" h="239764">
                  <a:moveTo>
                    <a:pt x="-21" y="43990"/>
                  </a:moveTo>
                  <a:cubicBezTo>
                    <a:pt x="40057" y="112855"/>
                    <a:pt x="49851" y="192665"/>
                    <a:pt x="154815" y="239665"/>
                  </a:cubicBezTo>
                  <a:cubicBezTo>
                    <a:pt x="118096" y="158542"/>
                    <a:pt x="74632" y="78938"/>
                    <a:pt x="28326" y="-100"/>
                  </a:cubicBezTo>
                  <a:cubicBezTo>
                    <a:pt x="18868" y="14605"/>
                    <a:pt x="9462" y="29285"/>
                    <a:pt x="-21" y="439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Freeform 210">
              <a:extLst>
                <a:ext uri="{FF2B5EF4-FFF2-40B4-BE49-F238E27FC236}">
                  <a16:creationId xmlns:a16="http://schemas.microsoft.com/office/drawing/2014/main" id="{6C90C800-3C37-D725-E60B-12BC5505FE76}"/>
                </a:ext>
              </a:extLst>
            </p:cNvPr>
            <p:cNvSpPr/>
            <p:nvPr/>
          </p:nvSpPr>
          <p:spPr>
            <a:xfrm rot="-1917689">
              <a:off x="5725460" y="4230670"/>
              <a:ext cx="51655" cy="8881"/>
            </a:xfrm>
            <a:custGeom>
              <a:avLst/>
              <a:gdLst>
                <a:gd name="connsiteX0" fmla="*/ 2 w 51655"/>
                <a:gd name="connsiteY0" fmla="*/ 4876 h 8881"/>
                <a:gd name="connsiteX1" fmla="*/ 51657 w 51655"/>
                <a:gd name="connsiteY1" fmla="*/ -94 h 8881"/>
                <a:gd name="connsiteX2" fmla="*/ 2 w 51655"/>
                <a:gd name="connsiteY2" fmla="*/ 4876 h 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55" h="8881">
                  <a:moveTo>
                    <a:pt x="2" y="4876"/>
                  </a:moveTo>
                  <a:cubicBezTo>
                    <a:pt x="16126" y="4515"/>
                    <a:pt x="46101" y="16645"/>
                    <a:pt x="51657" y="-94"/>
                  </a:cubicBezTo>
                  <a:cubicBezTo>
                    <a:pt x="36385" y="4206"/>
                    <a:pt x="7341" y="-3340"/>
                    <a:pt x="2" y="487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 211">
              <a:extLst>
                <a:ext uri="{FF2B5EF4-FFF2-40B4-BE49-F238E27FC236}">
                  <a16:creationId xmlns:a16="http://schemas.microsoft.com/office/drawing/2014/main" id="{C41656CD-4759-D631-0453-C98204832A0C}"/>
                </a:ext>
              </a:extLst>
            </p:cNvPr>
            <p:cNvSpPr/>
            <p:nvPr/>
          </p:nvSpPr>
          <p:spPr>
            <a:xfrm rot="-1917689">
              <a:off x="5519663" y="4263724"/>
              <a:ext cx="223546" cy="24702"/>
            </a:xfrm>
            <a:custGeom>
              <a:avLst/>
              <a:gdLst>
                <a:gd name="connsiteX0" fmla="*/ 223548 w 223546"/>
                <a:gd name="connsiteY0" fmla="*/ 19245 h 24702"/>
                <a:gd name="connsiteX1" fmla="*/ 2 w 223546"/>
                <a:gd name="connsiteY1" fmla="*/ 11082 h 24702"/>
                <a:gd name="connsiteX2" fmla="*/ 203393 w 223546"/>
                <a:gd name="connsiteY2" fmla="*/ 23598 h 24702"/>
                <a:gd name="connsiteX3" fmla="*/ 223548 w 223546"/>
                <a:gd name="connsiteY3" fmla="*/ 19245 h 2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546" h="24702">
                  <a:moveTo>
                    <a:pt x="223548" y="19245"/>
                  </a:moveTo>
                  <a:cubicBezTo>
                    <a:pt x="150755" y="18035"/>
                    <a:pt x="59203" y="-17685"/>
                    <a:pt x="2" y="11082"/>
                  </a:cubicBezTo>
                  <a:cubicBezTo>
                    <a:pt x="66748" y="22388"/>
                    <a:pt x="142693" y="26791"/>
                    <a:pt x="203393" y="23598"/>
                  </a:cubicBezTo>
                  <a:cubicBezTo>
                    <a:pt x="210163" y="23186"/>
                    <a:pt x="222282" y="26920"/>
                    <a:pt x="223548" y="1924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Freeform 212">
              <a:extLst>
                <a:ext uri="{FF2B5EF4-FFF2-40B4-BE49-F238E27FC236}">
                  <a16:creationId xmlns:a16="http://schemas.microsoft.com/office/drawing/2014/main" id="{184DE79C-6AF8-B217-709E-38449A9BFA82}"/>
                </a:ext>
              </a:extLst>
            </p:cNvPr>
            <p:cNvSpPr/>
            <p:nvPr/>
          </p:nvSpPr>
          <p:spPr>
            <a:xfrm rot="-1917689">
              <a:off x="5540538" y="4253345"/>
              <a:ext cx="63128" cy="11590"/>
            </a:xfrm>
            <a:custGeom>
              <a:avLst/>
              <a:gdLst>
                <a:gd name="connsiteX0" fmla="*/ 63130 w 63128"/>
                <a:gd name="connsiteY0" fmla="*/ 4794 h 11590"/>
                <a:gd name="connsiteX1" fmla="*/ 1 w 63128"/>
                <a:gd name="connsiteY1" fmla="*/ 5901 h 11590"/>
                <a:gd name="connsiteX2" fmla="*/ 63130 w 63128"/>
                <a:gd name="connsiteY2" fmla="*/ 4794 h 1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28" h="11590">
                  <a:moveTo>
                    <a:pt x="63130" y="4794"/>
                  </a:moveTo>
                  <a:cubicBezTo>
                    <a:pt x="43207" y="10434"/>
                    <a:pt x="17754" y="-9551"/>
                    <a:pt x="1" y="5901"/>
                  </a:cubicBezTo>
                  <a:cubicBezTo>
                    <a:pt x="21836" y="15610"/>
                    <a:pt x="51734" y="11000"/>
                    <a:pt x="63130" y="479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reeform 213">
              <a:extLst>
                <a:ext uri="{FF2B5EF4-FFF2-40B4-BE49-F238E27FC236}">
                  <a16:creationId xmlns:a16="http://schemas.microsoft.com/office/drawing/2014/main" id="{AF12F693-95AD-C8F8-0EC0-93A5A8A15DD7}"/>
                </a:ext>
              </a:extLst>
            </p:cNvPr>
            <p:cNvSpPr/>
            <p:nvPr/>
          </p:nvSpPr>
          <p:spPr>
            <a:xfrm rot="-1917689">
              <a:off x="5867773" y="2258160"/>
              <a:ext cx="238350" cy="486122"/>
            </a:xfrm>
            <a:custGeom>
              <a:avLst/>
              <a:gdLst>
                <a:gd name="connsiteX0" fmla="*/ 205296 w 238350"/>
                <a:gd name="connsiteY0" fmla="*/ 191265 h 486122"/>
                <a:gd name="connsiteX1" fmla="*/ 172091 w 238350"/>
                <a:gd name="connsiteY1" fmla="*/ 280603 h 486122"/>
                <a:gd name="connsiteX2" fmla="*/ 205296 w 238350"/>
                <a:gd name="connsiteY2" fmla="*/ 191265 h 486122"/>
                <a:gd name="connsiteX3" fmla="*/ 186355 w 238350"/>
                <a:gd name="connsiteY3" fmla="*/ 123842 h 486122"/>
                <a:gd name="connsiteX4" fmla="*/ 193539 w 238350"/>
                <a:gd name="connsiteY4" fmla="*/ 166516 h 486122"/>
                <a:gd name="connsiteX5" fmla="*/ 186355 w 238350"/>
                <a:gd name="connsiteY5" fmla="*/ 123842 h 486122"/>
                <a:gd name="connsiteX6" fmla="*/ 43612 w 238350"/>
                <a:gd name="connsiteY6" fmla="*/ 291755 h 486122"/>
                <a:gd name="connsiteX7" fmla="*/ 84802 w 238350"/>
                <a:gd name="connsiteY7" fmla="*/ 238600 h 486122"/>
                <a:gd name="connsiteX8" fmla="*/ 51571 w 238350"/>
                <a:gd name="connsiteY8" fmla="*/ 327964 h 486122"/>
                <a:gd name="connsiteX9" fmla="*/ 85319 w 238350"/>
                <a:gd name="connsiteY9" fmla="*/ 453152 h 486122"/>
                <a:gd name="connsiteX10" fmla="*/ 98885 w 238350"/>
                <a:gd name="connsiteY10" fmla="*/ 486013 h 486122"/>
                <a:gd name="connsiteX11" fmla="*/ 232455 w 238350"/>
                <a:gd name="connsiteY11" fmla="*/ 122245 h 486122"/>
                <a:gd name="connsiteX12" fmla="*/ 219069 w 238350"/>
                <a:gd name="connsiteY12" fmla="*/ 99891 h 486122"/>
                <a:gd name="connsiteX13" fmla="*/ 216253 w 238350"/>
                <a:gd name="connsiteY13" fmla="*/ 77357 h 486122"/>
                <a:gd name="connsiteX14" fmla="*/ 127439 w 238350"/>
                <a:gd name="connsiteY14" fmla="*/ -109 h 486122"/>
                <a:gd name="connsiteX15" fmla="*/ 83174 w 238350"/>
                <a:gd name="connsiteY15" fmla="*/ 57913 h 486122"/>
                <a:gd name="connsiteX16" fmla="*/ 113511 w 238350"/>
                <a:gd name="connsiteY16" fmla="*/ 80756 h 486122"/>
                <a:gd name="connsiteX17" fmla="*/ 78445 w 238350"/>
                <a:gd name="connsiteY17" fmla="*/ 65279 h 486122"/>
                <a:gd name="connsiteX18" fmla="*/ -32 w 238350"/>
                <a:gd name="connsiteY18" fmla="*/ 160206 h 486122"/>
                <a:gd name="connsiteX19" fmla="*/ 43612 w 238350"/>
                <a:gd name="connsiteY19" fmla="*/ 291755 h 4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8350" h="486122">
                  <a:moveTo>
                    <a:pt x="205296" y="191265"/>
                  </a:moveTo>
                  <a:cubicBezTo>
                    <a:pt x="199456" y="219954"/>
                    <a:pt x="185683" y="250317"/>
                    <a:pt x="172091" y="280603"/>
                  </a:cubicBezTo>
                  <a:cubicBezTo>
                    <a:pt x="176122" y="252507"/>
                    <a:pt x="174572" y="212331"/>
                    <a:pt x="205296" y="191265"/>
                  </a:cubicBezTo>
                  <a:close/>
                  <a:moveTo>
                    <a:pt x="186355" y="123842"/>
                  </a:moveTo>
                  <a:cubicBezTo>
                    <a:pt x="198965" y="135895"/>
                    <a:pt x="198991" y="150548"/>
                    <a:pt x="193539" y="166516"/>
                  </a:cubicBezTo>
                  <a:cubicBezTo>
                    <a:pt x="190050" y="152532"/>
                    <a:pt x="183125" y="139294"/>
                    <a:pt x="186355" y="123842"/>
                  </a:cubicBezTo>
                  <a:close/>
                  <a:moveTo>
                    <a:pt x="43612" y="291755"/>
                  </a:moveTo>
                  <a:cubicBezTo>
                    <a:pt x="55499" y="276741"/>
                    <a:pt x="63923" y="235303"/>
                    <a:pt x="84802" y="238600"/>
                  </a:cubicBezTo>
                  <a:cubicBezTo>
                    <a:pt x="88936" y="265074"/>
                    <a:pt x="60176" y="298708"/>
                    <a:pt x="51571" y="327964"/>
                  </a:cubicBezTo>
                  <a:cubicBezTo>
                    <a:pt x="54491" y="368140"/>
                    <a:pt x="74388" y="415088"/>
                    <a:pt x="85319" y="453152"/>
                  </a:cubicBezTo>
                  <a:cubicBezTo>
                    <a:pt x="89040" y="465977"/>
                    <a:pt x="85939" y="484185"/>
                    <a:pt x="98885" y="486013"/>
                  </a:cubicBezTo>
                  <a:cubicBezTo>
                    <a:pt x="152194" y="362345"/>
                    <a:pt x="265246" y="221680"/>
                    <a:pt x="232455" y="122245"/>
                  </a:cubicBezTo>
                  <a:cubicBezTo>
                    <a:pt x="229974" y="114725"/>
                    <a:pt x="221937" y="108004"/>
                    <a:pt x="219069" y="99891"/>
                  </a:cubicBezTo>
                  <a:cubicBezTo>
                    <a:pt x="216433" y="92448"/>
                    <a:pt x="219405" y="84001"/>
                    <a:pt x="216253" y="77357"/>
                  </a:cubicBezTo>
                  <a:cubicBezTo>
                    <a:pt x="202428" y="47895"/>
                    <a:pt x="163176" y="20596"/>
                    <a:pt x="127439" y="-109"/>
                  </a:cubicBezTo>
                  <a:cubicBezTo>
                    <a:pt x="112891" y="19927"/>
                    <a:pt x="97645" y="37284"/>
                    <a:pt x="83174" y="57913"/>
                  </a:cubicBezTo>
                  <a:cubicBezTo>
                    <a:pt x="92037" y="65819"/>
                    <a:pt x="111314" y="71408"/>
                    <a:pt x="113511" y="80756"/>
                  </a:cubicBezTo>
                  <a:cubicBezTo>
                    <a:pt x="103330" y="79675"/>
                    <a:pt x="84053" y="76250"/>
                    <a:pt x="78445" y="65279"/>
                  </a:cubicBezTo>
                  <a:cubicBezTo>
                    <a:pt x="52501" y="97702"/>
                    <a:pt x="27255" y="133551"/>
                    <a:pt x="-32" y="160206"/>
                  </a:cubicBezTo>
                  <a:cubicBezTo>
                    <a:pt x="14206" y="204090"/>
                    <a:pt x="25886" y="248592"/>
                    <a:pt x="43612" y="29175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Freeform 214">
              <a:extLst>
                <a:ext uri="{FF2B5EF4-FFF2-40B4-BE49-F238E27FC236}">
                  <a16:creationId xmlns:a16="http://schemas.microsoft.com/office/drawing/2014/main" id="{AC8C0A4B-D491-7B29-4138-4388ADCDCD28}"/>
                </a:ext>
              </a:extLst>
            </p:cNvPr>
            <p:cNvSpPr/>
            <p:nvPr/>
          </p:nvSpPr>
          <p:spPr>
            <a:xfrm rot="-1917689">
              <a:off x="5422447" y="2809993"/>
              <a:ext cx="142071" cy="222502"/>
            </a:xfrm>
            <a:custGeom>
              <a:avLst/>
              <a:gdLst>
                <a:gd name="connsiteX0" fmla="*/ 90363 w 142071"/>
                <a:gd name="connsiteY0" fmla="*/ 35667 h 222502"/>
                <a:gd name="connsiteX1" fmla="*/ 46770 w 142071"/>
                <a:gd name="connsiteY1" fmla="*/ 87303 h 222502"/>
                <a:gd name="connsiteX2" fmla="*/ 86151 w 142071"/>
                <a:gd name="connsiteY2" fmla="*/ 26086 h 222502"/>
                <a:gd name="connsiteX3" fmla="*/ 61396 w 142071"/>
                <a:gd name="connsiteY3" fmla="*/ -79 h 222502"/>
                <a:gd name="connsiteX4" fmla="*/ -27 w 142071"/>
                <a:gd name="connsiteY4" fmla="*/ 95441 h 222502"/>
                <a:gd name="connsiteX5" fmla="*/ 74316 w 142071"/>
                <a:gd name="connsiteY5" fmla="*/ 222405 h 222502"/>
                <a:gd name="connsiteX6" fmla="*/ 142044 w 142071"/>
                <a:gd name="connsiteY6" fmla="*/ 117125 h 222502"/>
                <a:gd name="connsiteX7" fmla="*/ 90363 w 142071"/>
                <a:gd name="connsiteY7" fmla="*/ 35667 h 22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71" h="222502">
                  <a:moveTo>
                    <a:pt x="90363" y="35667"/>
                  </a:moveTo>
                  <a:cubicBezTo>
                    <a:pt x="74084" y="44784"/>
                    <a:pt x="64652" y="85448"/>
                    <a:pt x="46770" y="87303"/>
                  </a:cubicBezTo>
                  <a:cubicBezTo>
                    <a:pt x="60879" y="67241"/>
                    <a:pt x="76358" y="38577"/>
                    <a:pt x="86151" y="26086"/>
                  </a:cubicBezTo>
                  <a:cubicBezTo>
                    <a:pt x="76280" y="19030"/>
                    <a:pt x="74704" y="-775"/>
                    <a:pt x="61396" y="-79"/>
                  </a:cubicBezTo>
                  <a:cubicBezTo>
                    <a:pt x="47365" y="22532"/>
                    <a:pt x="19302" y="64794"/>
                    <a:pt x="-27" y="95441"/>
                  </a:cubicBezTo>
                  <a:cubicBezTo>
                    <a:pt x="24082" y="136518"/>
                    <a:pt x="46254" y="189080"/>
                    <a:pt x="74316" y="222405"/>
                  </a:cubicBezTo>
                  <a:cubicBezTo>
                    <a:pt x="96333" y="190986"/>
                    <a:pt x="132328" y="143677"/>
                    <a:pt x="142044" y="117125"/>
                  </a:cubicBezTo>
                  <a:cubicBezTo>
                    <a:pt x="126178" y="109116"/>
                    <a:pt x="122586" y="76692"/>
                    <a:pt x="90363" y="356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reeform 215">
              <a:extLst>
                <a:ext uri="{FF2B5EF4-FFF2-40B4-BE49-F238E27FC236}">
                  <a16:creationId xmlns:a16="http://schemas.microsoft.com/office/drawing/2014/main" id="{26776DC3-05C9-AEE9-C7DC-8403F6CB7EF3}"/>
                </a:ext>
              </a:extLst>
            </p:cNvPr>
            <p:cNvSpPr/>
            <p:nvPr/>
          </p:nvSpPr>
          <p:spPr>
            <a:xfrm rot="-1917689">
              <a:off x="5803477" y="3184122"/>
              <a:ext cx="111010" cy="234975"/>
            </a:xfrm>
            <a:custGeom>
              <a:avLst/>
              <a:gdLst>
                <a:gd name="connsiteX0" fmla="*/ 110994 w 111010"/>
                <a:gd name="connsiteY0" fmla="*/ 212879 h 234975"/>
                <a:gd name="connsiteX1" fmla="*/ 15772 w 111010"/>
                <a:gd name="connsiteY1" fmla="*/ -102 h 234975"/>
                <a:gd name="connsiteX2" fmla="*/ 25746 w 111010"/>
                <a:gd name="connsiteY2" fmla="*/ 65054 h 234975"/>
                <a:gd name="connsiteX3" fmla="*/ 54377 w 111010"/>
                <a:gd name="connsiteY3" fmla="*/ 128228 h 234975"/>
                <a:gd name="connsiteX4" fmla="*/ -17 w 111010"/>
                <a:gd name="connsiteY4" fmla="*/ 24415 h 234975"/>
                <a:gd name="connsiteX5" fmla="*/ 96833 w 111010"/>
                <a:gd name="connsiteY5" fmla="*/ 234873 h 234975"/>
                <a:gd name="connsiteX6" fmla="*/ 110994 w 111010"/>
                <a:gd name="connsiteY6" fmla="*/ 212879 h 23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010" h="234975">
                  <a:moveTo>
                    <a:pt x="110994" y="212879"/>
                  </a:moveTo>
                  <a:cubicBezTo>
                    <a:pt x="78849" y="141877"/>
                    <a:pt x="53344" y="69613"/>
                    <a:pt x="15772" y="-102"/>
                  </a:cubicBezTo>
                  <a:cubicBezTo>
                    <a:pt x="-3298" y="22921"/>
                    <a:pt x="17374" y="47568"/>
                    <a:pt x="25746" y="65054"/>
                  </a:cubicBezTo>
                  <a:cubicBezTo>
                    <a:pt x="36057" y="86661"/>
                    <a:pt x="49029" y="106955"/>
                    <a:pt x="54377" y="128228"/>
                  </a:cubicBezTo>
                  <a:cubicBezTo>
                    <a:pt x="34971" y="93898"/>
                    <a:pt x="22671" y="58024"/>
                    <a:pt x="-17" y="24415"/>
                  </a:cubicBezTo>
                  <a:cubicBezTo>
                    <a:pt x="23266" y="96473"/>
                    <a:pt x="66109" y="164308"/>
                    <a:pt x="96833" y="234873"/>
                  </a:cubicBezTo>
                  <a:cubicBezTo>
                    <a:pt x="101536" y="227507"/>
                    <a:pt x="106265" y="220193"/>
                    <a:pt x="110994" y="21287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8" name="Graphic 177">
            <a:extLst>
              <a:ext uri="{FF2B5EF4-FFF2-40B4-BE49-F238E27FC236}">
                <a16:creationId xmlns:a16="http://schemas.microsoft.com/office/drawing/2014/main" id="{42FE5124-1AED-9021-5953-9B5910EFE340}"/>
              </a:ext>
            </a:extLst>
          </p:cNvPr>
          <p:cNvGrpSpPr/>
          <p:nvPr/>
        </p:nvGrpSpPr>
        <p:grpSpPr>
          <a:xfrm>
            <a:off x="3850508" y="4531043"/>
            <a:ext cx="537095" cy="896725"/>
            <a:chOff x="4990387" y="1748539"/>
            <a:chExt cx="1648380" cy="2630334"/>
          </a:xfrm>
          <a:solidFill>
            <a:schemeClr val="bg1"/>
          </a:solidFill>
        </p:grpSpPr>
        <p:sp>
          <p:nvSpPr>
            <p:cNvPr id="189" name="Freeform 156">
              <a:extLst>
                <a:ext uri="{FF2B5EF4-FFF2-40B4-BE49-F238E27FC236}">
                  <a16:creationId xmlns:a16="http://schemas.microsoft.com/office/drawing/2014/main" id="{4E68DD4D-47E7-96F0-A517-B75334F40C5F}"/>
                </a:ext>
              </a:extLst>
            </p:cNvPr>
            <p:cNvSpPr/>
            <p:nvPr/>
          </p:nvSpPr>
          <p:spPr>
            <a:xfrm rot="-1917689">
              <a:off x="5846942" y="3093935"/>
              <a:ext cx="12114" cy="34638"/>
            </a:xfrm>
            <a:custGeom>
              <a:avLst/>
              <a:gdLst>
                <a:gd name="connsiteX0" fmla="*/ 7272 w 12114"/>
                <a:gd name="connsiteY0" fmla="*/ 34535 h 34638"/>
                <a:gd name="connsiteX1" fmla="*/ 1768 w 12114"/>
                <a:gd name="connsiteY1" fmla="*/ -103 h 34638"/>
                <a:gd name="connsiteX2" fmla="*/ 7272 w 12114"/>
                <a:gd name="connsiteY2" fmla="*/ 34535 h 3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14" h="34638">
                  <a:moveTo>
                    <a:pt x="7272" y="34535"/>
                  </a:moveTo>
                  <a:cubicBezTo>
                    <a:pt x="19236" y="19985"/>
                    <a:pt x="5644" y="11023"/>
                    <a:pt x="1768" y="-103"/>
                  </a:cubicBezTo>
                  <a:cubicBezTo>
                    <a:pt x="-1798" y="12645"/>
                    <a:pt x="-67" y="24234"/>
                    <a:pt x="7272" y="3453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157">
              <a:extLst>
                <a:ext uri="{FF2B5EF4-FFF2-40B4-BE49-F238E27FC236}">
                  <a16:creationId xmlns:a16="http://schemas.microsoft.com/office/drawing/2014/main" id="{ABC45132-0384-F8F6-9454-2675DAF3C4C0}"/>
                </a:ext>
              </a:extLst>
            </p:cNvPr>
            <p:cNvSpPr/>
            <p:nvPr/>
          </p:nvSpPr>
          <p:spPr>
            <a:xfrm rot="-1917689">
              <a:off x="5750093" y="1800622"/>
              <a:ext cx="30621" cy="81741"/>
            </a:xfrm>
            <a:custGeom>
              <a:avLst/>
              <a:gdLst>
                <a:gd name="connsiteX0" fmla="*/ -47 w 30621"/>
                <a:gd name="connsiteY0" fmla="*/ -109 h 81741"/>
                <a:gd name="connsiteX1" fmla="*/ 30574 w 30621"/>
                <a:gd name="connsiteY1" fmla="*/ 81633 h 81741"/>
                <a:gd name="connsiteX2" fmla="*/ -47 w 30621"/>
                <a:gd name="connsiteY2" fmla="*/ -109 h 8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21" h="81741">
                  <a:moveTo>
                    <a:pt x="-47" y="-109"/>
                  </a:moveTo>
                  <a:cubicBezTo>
                    <a:pt x="26594" y="20880"/>
                    <a:pt x="26336" y="69735"/>
                    <a:pt x="30574" y="81633"/>
                  </a:cubicBezTo>
                  <a:cubicBezTo>
                    <a:pt x="29463" y="53793"/>
                    <a:pt x="31426" y="14081"/>
                    <a:pt x="-47" y="-1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Freeform 158">
              <a:extLst>
                <a:ext uri="{FF2B5EF4-FFF2-40B4-BE49-F238E27FC236}">
                  <a16:creationId xmlns:a16="http://schemas.microsoft.com/office/drawing/2014/main" id="{A7E435B5-F4E1-BD08-7283-3C61911FD7A1}"/>
                </a:ext>
              </a:extLst>
            </p:cNvPr>
            <p:cNvSpPr/>
            <p:nvPr/>
          </p:nvSpPr>
          <p:spPr>
            <a:xfrm rot="-1917689">
              <a:off x="5446056" y="3054622"/>
              <a:ext cx="18631" cy="21864"/>
            </a:xfrm>
            <a:custGeom>
              <a:avLst/>
              <a:gdLst>
                <a:gd name="connsiteX0" fmla="*/ 9460 w 18631"/>
                <a:gd name="connsiteY0" fmla="*/ -95 h 21864"/>
                <a:gd name="connsiteX1" fmla="*/ -24 w 18631"/>
                <a:gd name="connsiteY1" fmla="*/ 14584 h 21864"/>
                <a:gd name="connsiteX2" fmla="*/ 5790 w 18631"/>
                <a:gd name="connsiteY2" fmla="*/ 21769 h 21864"/>
                <a:gd name="connsiteX3" fmla="*/ 18607 w 18631"/>
                <a:gd name="connsiteY3" fmla="*/ 12679 h 21864"/>
                <a:gd name="connsiteX4" fmla="*/ 9460 w 18631"/>
                <a:gd name="connsiteY4" fmla="*/ -95 h 2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1" h="21864">
                  <a:moveTo>
                    <a:pt x="9460" y="-95"/>
                  </a:moveTo>
                  <a:cubicBezTo>
                    <a:pt x="6281" y="4798"/>
                    <a:pt x="3154" y="9717"/>
                    <a:pt x="-24" y="14584"/>
                  </a:cubicBezTo>
                  <a:cubicBezTo>
                    <a:pt x="3439" y="16645"/>
                    <a:pt x="4679" y="19194"/>
                    <a:pt x="5790" y="21769"/>
                  </a:cubicBezTo>
                  <a:cubicBezTo>
                    <a:pt x="10390" y="20147"/>
                    <a:pt x="14007" y="14275"/>
                    <a:pt x="18607" y="12679"/>
                  </a:cubicBezTo>
                  <a:cubicBezTo>
                    <a:pt x="14602" y="8609"/>
                    <a:pt x="15868" y="3433"/>
                    <a:pt x="9460" y="-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6" name="Freeform 159">
              <a:extLst>
                <a:ext uri="{FF2B5EF4-FFF2-40B4-BE49-F238E27FC236}">
                  <a16:creationId xmlns:a16="http://schemas.microsoft.com/office/drawing/2014/main" id="{1353485D-6BFE-1CF6-6B7A-7F00E3F21A4F}"/>
                </a:ext>
              </a:extLst>
            </p:cNvPr>
            <p:cNvSpPr/>
            <p:nvPr/>
          </p:nvSpPr>
          <p:spPr>
            <a:xfrm rot="-1917689">
              <a:off x="5500118" y="2744212"/>
              <a:ext cx="21617" cy="19191"/>
            </a:xfrm>
            <a:custGeom>
              <a:avLst/>
              <a:gdLst>
                <a:gd name="connsiteX0" fmla="*/ 21573 w 21617"/>
                <a:gd name="connsiteY0" fmla="*/ -98 h 19191"/>
                <a:gd name="connsiteX1" fmla="*/ -30 w 21617"/>
                <a:gd name="connsiteY1" fmla="*/ 17234 h 19191"/>
                <a:gd name="connsiteX2" fmla="*/ 21573 w 21617"/>
                <a:gd name="connsiteY2" fmla="*/ -98 h 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17" h="19191">
                  <a:moveTo>
                    <a:pt x="21573" y="-98"/>
                  </a:moveTo>
                  <a:cubicBezTo>
                    <a:pt x="14131" y="4666"/>
                    <a:pt x="6378" y="7757"/>
                    <a:pt x="-30" y="17234"/>
                  </a:cubicBezTo>
                  <a:cubicBezTo>
                    <a:pt x="8988" y="25655"/>
                    <a:pt x="22089" y="2915"/>
                    <a:pt x="21573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7" name="Freeform 160">
              <a:extLst>
                <a:ext uri="{FF2B5EF4-FFF2-40B4-BE49-F238E27FC236}">
                  <a16:creationId xmlns:a16="http://schemas.microsoft.com/office/drawing/2014/main" id="{10E2740E-4157-5372-9A9A-BAD1DF7AC557}"/>
                </a:ext>
              </a:extLst>
            </p:cNvPr>
            <p:cNvSpPr/>
            <p:nvPr/>
          </p:nvSpPr>
          <p:spPr>
            <a:xfrm rot="-1917689">
              <a:off x="5804793" y="3071917"/>
              <a:ext cx="15788" cy="24103"/>
            </a:xfrm>
            <a:custGeom>
              <a:avLst/>
              <a:gdLst>
                <a:gd name="connsiteX0" fmla="*/ -21 w 15788"/>
                <a:gd name="connsiteY0" fmla="*/ -21 h 24103"/>
                <a:gd name="connsiteX1" fmla="*/ 15767 w 15788"/>
                <a:gd name="connsiteY1" fmla="*/ 23878 h 24103"/>
                <a:gd name="connsiteX2" fmla="*/ -21 w 15788"/>
                <a:gd name="connsiteY2" fmla="*/ -21 h 2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88" h="24103">
                  <a:moveTo>
                    <a:pt x="-21" y="-21"/>
                  </a:moveTo>
                  <a:cubicBezTo>
                    <a:pt x="5121" y="6675"/>
                    <a:pt x="3364" y="25706"/>
                    <a:pt x="15767" y="23878"/>
                  </a:cubicBezTo>
                  <a:cubicBezTo>
                    <a:pt x="10289" y="17337"/>
                    <a:pt x="10392" y="-1489"/>
                    <a:pt x="-21" y="-2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8" name="Freeform 161">
              <a:extLst>
                <a:ext uri="{FF2B5EF4-FFF2-40B4-BE49-F238E27FC236}">
                  <a16:creationId xmlns:a16="http://schemas.microsoft.com/office/drawing/2014/main" id="{B15878A6-3C89-36A9-34B7-5F07B1B0B7D0}"/>
                </a:ext>
              </a:extLst>
            </p:cNvPr>
            <p:cNvSpPr/>
            <p:nvPr/>
          </p:nvSpPr>
          <p:spPr>
            <a:xfrm rot="-1917689">
              <a:off x="5673228" y="1831202"/>
              <a:ext cx="138556" cy="290473"/>
            </a:xfrm>
            <a:custGeom>
              <a:avLst/>
              <a:gdLst>
                <a:gd name="connsiteX0" fmla="*/ 59983 w 138556"/>
                <a:gd name="connsiteY0" fmla="*/ 134017 h 290473"/>
                <a:gd name="connsiteX1" fmla="*/ 72412 w 138556"/>
                <a:gd name="connsiteY1" fmla="*/ 103962 h 290473"/>
                <a:gd name="connsiteX2" fmla="*/ 28483 w 138556"/>
                <a:gd name="connsiteY2" fmla="*/ -108 h 290473"/>
                <a:gd name="connsiteX3" fmla="*/ -45 w 138556"/>
                <a:gd name="connsiteY3" fmla="*/ 33501 h 290473"/>
                <a:gd name="connsiteX4" fmla="*/ 15046 w 138556"/>
                <a:gd name="connsiteY4" fmla="*/ 63838 h 290473"/>
                <a:gd name="connsiteX5" fmla="*/ 28509 w 138556"/>
                <a:gd name="connsiteY5" fmla="*/ 48309 h 290473"/>
                <a:gd name="connsiteX6" fmla="*/ 15925 w 138556"/>
                <a:gd name="connsiteY6" fmla="*/ 67856 h 290473"/>
                <a:gd name="connsiteX7" fmla="*/ 115411 w 138556"/>
                <a:gd name="connsiteY7" fmla="*/ 290366 h 290473"/>
                <a:gd name="connsiteX8" fmla="*/ 138512 w 138556"/>
                <a:gd name="connsiteY8" fmla="*/ 270613 h 290473"/>
                <a:gd name="connsiteX9" fmla="*/ 74143 w 138556"/>
                <a:gd name="connsiteY9" fmla="*/ 111997 h 290473"/>
                <a:gd name="connsiteX10" fmla="*/ 59983 w 138556"/>
                <a:gd name="connsiteY10" fmla="*/ 134017 h 2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556" h="290473">
                  <a:moveTo>
                    <a:pt x="59983" y="134017"/>
                  </a:moveTo>
                  <a:cubicBezTo>
                    <a:pt x="58820" y="125132"/>
                    <a:pt x="64376" y="114856"/>
                    <a:pt x="72412" y="103962"/>
                  </a:cubicBezTo>
                  <a:cubicBezTo>
                    <a:pt x="58872" y="68989"/>
                    <a:pt x="43781" y="34428"/>
                    <a:pt x="28483" y="-108"/>
                  </a:cubicBezTo>
                  <a:cubicBezTo>
                    <a:pt x="18121" y="7335"/>
                    <a:pt x="8612" y="18435"/>
                    <a:pt x="-45" y="33501"/>
                  </a:cubicBezTo>
                  <a:cubicBezTo>
                    <a:pt x="6700" y="43184"/>
                    <a:pt x="8224" y="54104"/>
                    <a:pt x="15046" y="63838"/>
                  </a:cubicBezTo>
                  <a:cubicBezTo>
                    <a:pt x="19749" y="59718"/>
                    <a:pt x="22385" y="45811"/>
                    <a:pt x="28509" y="48309"/>
                  </a:cubicBezTo>
                  <a:cubicBezTo>
                    <a:pt x="24323" y="54799"/>
                    <a:pt x="20111" y="61366"/>
                    <a:pt x="15925" y="67856"/>
                  </a:cubicBezTo>
                  <a:cubicBezTo>
                    <a:pt x="49828" y="141897"/>
                    <a:pt x="77425" y="217303"/>
                    <a:pt x="115411" y="290366"/>
                  </a:cubicBezTo>
                  <a:cubicBezTo>
                    <a:pt x="122698" y="281893"/>
                    <a:pt x="131819" y="281687"/>
                    <a:pt x="138512" y="270613"/>
                  </a:cubicBezTo>
                  <a:cubicBezTo>
                    <a:pt x="120475" y="216994"/>
                    <a:pt x="99054" y="164122"/>
                    <a:pt x="74143" y="111997"/>
                  </a:cubicBezTo>
                  <a:cubicBezTo>
                    <a:pt x="66546" y="118745"/>
                    <a:pt x="70991" y="133579"/>
                    <a:pt x="59983" y="13401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9" name="Freeform 162">
              <a:extLst>
                <a:ext uri="{FF2B5EF4-FFF2-40B4-BE49-F238E27FC236}">
                  <a16:creationId xmlns:a16="http://schemas.microsoft.com/office/drawing/2014/main" id="{897D88EC-C00E-2ECC-46AA-141A0EBB3E78}"/>
                </a:ext>
              </a:extLst>
            </p:cNvPr>
            <p:cNvSpPr/>
            <p:nvPr/>
          </p:nvSpPr>
          <p:spPr>
            <a:xfrm rot="-1917689">
              <a:off x="5637861" y="1895610"/>
              <a:ext cx="163883" cy="281205"/>
            </a:xfrm>
            <a:custGeom>
              <a:avLst/>
              <a:gdLst>
                <a:gd name="connsiteX0" fmla="*/ 33578 w 163883"/>
                <a:gd name="connsiteY0" fmla="*/ 171283 h 281205"/>
                <a:gd name="connsiteX1" fmla="*/ 59005 w 163883"/>
                <a:gd name="connsiteY1" fmla="*/ 228971 h 281205"/>
                <a:gd name="connsiteX2" fmla="*/ 59884 w 163883"/>
                <a:gd name="connsiteY2" fmla="*/ 233014 h 281205"/>
                <a:gd name="connsiteX3" fmla="*/ 32958 w 163883"/>
                <a:gd name="connsiteY3" fmla="*/ 177747 h 281205"/>
                <a:gd name="connsiteX4" fmla="*/ 33578 w 163883"/>
                <a:gd name="connsiteY4" fmla="*/ 171283 h 281205"/>
                <a:gd name="connsiteX5" fmla="*/ 114536 w 163883"/>
                <a:gd name="connsiteY5" fmla="*/ 212617 h 281205"/>
                <a:gd name="connsiteX6" fmla="*/ 99316 w 163883"/>
                <a:gd name="connsiteY6" fmla="*/ 220189 h 281205"/>
                <a:gd name="connsiteX7" fmla="*/ 114536 w 163883"/>
                <a:gd name="connsiteY7" fmla="*/ 212617 h 281205"/>
                <a:gd name="connsiteX8" fmla="*/ 163840 w 163883"/>
                <a:gd name="connsiteY8" fmla="*/ 254518 h 281205"/>
                <a:gd name="connsiteX9" fmla="*/ 57325 w 163883"/>
                <a:gd name="connsiteY9" fmla="*/ -107 h 281205"/>
                <a:gd name="connsiteX10" fmla="*/ 14792 w 163883"/>
                <a:gd name="connsiteY10" fmla="*/ 249058 h 281205"/>
                <a:gd name="connsiteX11" fmla="*/ 163840 w 163883"/>
                <a:gd name="connsiteY11" fmla="*/ 254518 h 2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883" h="281205">
                  <a:moveTo>
                    <a:pt x="33578" y="171283"/>
                  </a:moveTo>
                  <a:cubicBezTo>
                    <a:pt x="39030" y="191216"/>
                    <a:pt x="42932" y="211433"/>
                    <a:pt x="59005" y="228971"/>
                  </a:cubicBezTo>
                  <a:cubicBezTo>
                    <a:pt x="63760" y="231057"/>
                    <a:pt x="62494" y="234508"/>
                    <a:pt x="59884" y="233014"/>
                  </a:cubicBezTo>
                  <a:cubicBezTo>
                    <a:pt x="40994" y="216712"/>
                    <a:pt x="34508" y="197809"/>
                    <a:pt x="32958" y="177747"/>
                  </a:cubicBezTo>
                  <a:cubicBezTo>
                    <a:pt x="30581" y="176202"/>
                    <a:pt x="32984" y="173601"/>
                    <a:pt x="33578" y="171283"/>
                  </a:cubicBezTo>
                  <a:close/>
                  <a:moveTo>
                    <a:pt x="114536" y="212617"/>
                  </a:moveTo>
                  <a:cubicBezTo>
                    <a:pt x="110738" y="221090"/>
                    <a:pt x="103735" y="214883"/>
                    <a:pt x="99316" y="220189"/>
                  </a:cubicBezTo>
                  <a:cubicBezTo>
                    <a:pt x="95569" y="214729"/>
                    <a:pt x="108877" y="207029"/>
                    <a:pt x="114536" y="212617"/>
                  </a:cubicBezTo>
                  <a:close/>
                  <a:moveTo>
                    <a:pt x="163840" y="254518"/>
                  </a:moveTo>
                  <a:cubicBezTo>
                    <a:pt x="133684" y="168450"/>
                    <a:pt x="91719" y="84983"/>
                    <a:pt x="57325" y="-107"/>
                  </a:cubicBezTo>
                  <a:cubicBezTo>
                    <a:pt x="2259" y="52070"/>
                    <a:pt x="-15855" y="210660"/>
                    <a:pt x="14792" y="249058"/>
                  </a:cubicBezTo>
                  <a:cubicBezTo>
                    <a:pt x="56990" y="302059"/>
                    <a:pt x="120531" y="278675"/>
                    <a:pt x="163840" y="25451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0" name="Freeform 163">
              <a:extLst>
                <a:ext uri="{FF2B5EF4-FFF2-40B4-BE49-F238E27FC236}">
                  <a16:creationId xmlns:a16="http://schemas.microsoft.com/office/drawing/2014/main" id="{A1115B0D-3143-1381-229F-FFFDA4D7D071}"/>
                </a:ext>
              </a:extLst>
            </p:cNvPr>
            <p:cNvSpPr/>
            <p:nvPr/>
          </p:nvSpPr>
          <p:spPr>
            <a:xfrm rot="-1917689">
              <a:off x="5622252" y="2299690"/>
              <a:ext cx="34186" cy="45750"/>
            </a:xfrm>
            <a:custGeom>
              <a:avLst/>
              <a:gdLst>
                <a:gd name="connsiteX0" fmla="*/ 34149 w 34186"/>
                <a:gd name="connsiteY0" fmla="*/ 13146 h 45750"/>
                <a:gd name="connsiteX1" fmla="*/ -38 w 34186"/>
                <a:gd name="connsiteY1" fmla="*/ 1660 h 45750"/>
                <a:gd name="connsiteX2" fmla="*/ 20169 w 34186"/>
                <a:gd name="connsiteY2" fmla="*/ 45647 h 45750"/>
                <a:gd name="connsiteX3" fmla="*/ 34149 w 34186"/>
                <a:gd name="connsiteY3" fmla="*/ 13146 h 4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86" h="45750">
                  <a:moveTo>
                    <a:pt x="34149" y="13146"/>
                  </a:moveTo>
                  <a:cubicBezTo>
                    <a:pt x="22443" y="7789"/>
                    <a:pt x="9109" y="-4701"/>
                    <a:pt x="-38" y="1660"/>
                  </a:cubicBezTo>
                  <a:cubicBezTo>
                    <a:pt x="10169" y="15567"/>
                    <a:pt x="11125" y="31534"/>
                    <a:pt x="20169" y="45647"/>
                  </a:cubicBezTo>
                  <a:cubicBezTo>
                    <a:pt x="26836" y="34367"/>
                    <a:pt x="31668" y="23473"/>
                    <a:pt x="34149" y="1314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1" name="Freeform 164">
              <a:extLst>
                <a:ext uri="{FF2B5EF4-FFF2-40B4-BE49-F238E27FC236}">
                  <a16:creationId xmlns:a16="http://schemas.microsoft.com/office/drawing/2014/main" id="{B734ED0A-1A32-F5BA-30B1-AA5EEEE30FA0}"/>
                </a:ext>
              </a:extLst>
            </p:cNvPr>
            <p:cNvSpPr/>
            <p:nvPr/>
          </p:nvSpPr>
          <p:spPr>
            <a:xfrm rot="-1917689">
              <a:off x="5598406" y="2289163"/>
              <a:ext cx="41249" cy="96910"/>
            </a:xfrm>
            <a:custGeom>
              <a:avLst/>
              <a:gdLst>
                <a:gd name="connsiteX0" fmla="*/ -38 w 41249"/>
                <a:gd name="connsiteY0" fmla="*/ -103 h 96910"/>
                <a:gd name="connsiteX1" fmla="*/ 38103 w 41249"/>
                <a:gd name="connsiteY1" fmla="*/ 96807 h 96910"/>
                <a:gd name="connsiteX2" fmla="*/ -38 w 41249"/>
                <a:gd name="connsiteY2" fmla="*/ -103 h 9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249" h="96910">
                  <a:moveTo>
                    <a:pt x="-38" y="-103"/>
                  </a:moveTo>
                  <a:cubicBezTo>
                    <a:pt x="7404" y="33325"/>
                    <a:pt x="22934" y="65028"/>
                    <a:pt x="38103" y="96807"/>
                  </a:cubicBezTo>
                  <a:cubicBezTo>
                    <a:pt x="48103" y="59542"/>
                    <a:pt x="33606" y="27634"/>
                    <a:pt x="-38" y="-1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2" name="Freeform 165">
              <a:extLst>
                <a:ext uri="{FF2B5EF4-FFF2-40B4-BE49-F238E27FC236}">
                  <a16:creationId xmlns:a16="http://schemas.microsoft.com/office/drawing/2014/main" id="{E2F7B69D-8361-563C-DAAB-75CC11A5AF61}"/>
                </a:ext>
              </a:extLst>
            </p:cNvPr>
            <p:cNvSpPr/>
            <p:nvPr/>
          </p:nvSpPr>
          <p:spPr>
            <a:xfrm rot="-1917689">
              <a:off x="5583680" y="2288598"/>
              <a:ext cx="58657" cy="140407"/>
            </a:xfrm>
            <a:custGeom>
              <a:avLst/>
              <a:gdLst>
                <a:gd name="connsiteX0" fmla="*/ 50067 w 58657"/>
                <a:gd name="connsiteY0" fmla="*/ 140305 h 140407"/>
                <a:gd name="connsiteX1" fmla="*/ 58620 w 58657"/>
                <a:gd name="connsiteY1" fmla="*/ 121608 h 140407"/>
                <a:gd name="connsiteX2" fmla="*/ 8696 w 58657"/>
                <a:gd name="connsiteY2" fmla="*/ -103 h 140407"/>
                <a:gd name="connsiteX3" fmla="*/ -38 w 58657"/>
                <a:gd name="connsiteY3" fmla="*/ 8087 h 140407"/>
                <a:gd name="connsiteX4" fmla="*/ 50067 w 58657"/>
                <a:gd name="connsiteY4" fmla="*/ 140305 h 14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57" h="140407">
                  <a:moveTo>
                    <a:pt x="50067" y="140305"/>
                  </a:moveTo>
                  <a:cubicBezTo>
                    <a:pt x="52987" y="134099"/>
                    <a:pt x="52134" y="128639"/>
                    <a:pt x="58620" y="121608"/>
                  </a:cubicBezTo>
                  <a:cubicBezTo>
                    <a:pt x="42082" y="81021"/>
                    <a:pt x="28749" y="39712"/>
                    <a:pt x="8696" y="-103"/>
                  </a:cubicBezTo>
                  <a:cubicBezTo>
                    <a:pt x="5802" y="2653"/>
                    <a:pt x="2236" y="2318"/>
                    <a:pt x="-38" y="8087"/>
                  </a:cubicBezTo>
                  <a:cubicBezTo>
                    <a:pt x="13193" y="52949"/>
                    <a:pt x="34692" y="95906"/>
                    <a:pt x="50067" y="1403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166">
              <a:extLst>
                <a:ext uri="{FF2B5EF4-FFF2-40B4-BE49-F238E27FC236}">
                  <a16:creationId xmlns:a16="http://schemas.microsoft.com/office/drawing/2014/main" id="{6157CD5D-2568-75AF-9883-F7A6F5501ADF}"/>
                </a:ext>
              </a:extLst>
            </p:cNvPr>
            <p:cNvSpPr/>
            <p:nvPr/>
          </p:nvSpPr>
          <p:spPr>
            <a:xfrm rot="-1917689">
              <a:off x="5715833" y="2310043"/>
              <a:ext cx="70828" cy="68150"/>
            </a:xfrm>
            <a:custGeom>
              <a:avLst/>
              <a:gdLst>
                <a:gd name="connsiteX0" fmla="*/ 35494 w 70828"/>
                <a:gd name="connsiteY0" fmla="*/ -106 h 68150"/>
                <a:gd name="connsiteX1" fmla="*/ -37 w 70828"/>
                <a:gd name="connsiteY1" fmla="*/ 49702 h 68150"/>
                <a:gd name="connsiteX2" fmla="*/ 58569 w 70828"/>
                <a:gd name="connsiteY2" fmla="*/ 66441 h 68150"/>
                <a:gd name="connsiteX3" fmla="*/ 70792 w 70828"/>
                <a:gd name="connsiteY3" fmla="*/ 25931 h 68150"/>
                <a:gd name="connsiteX4" fmla="*/ 35494 w 70828"/>
                <a:gd name="connsiteY4" fmla="*/ -106 h 6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28" h="68150">
                  <a:moveTo>
                    <a:pt x="35494" y="-106"/>
                  </a:moveTo>
                  <a:cubicBezTo>
                    <a:pt x="23245" y="13389"/>
                    <a:pt x="4666" y="32292"/>
                    <a:pt x="-37" y="49702"/>
                  </a:cubicBezTo>
                  <a:cubicBezTo>
                    <a:pt x="12651" y="57428"/>
                    <a:pt x="42316" y="73086"/>
                    <a:pt x="58569" y="66441"/>
                  </a:cubicBezTo>
                  <a:cubicBezTo>
                    <a:pt x="63014" y="52818"/>
                    <a:pt x="68854" y="38937"/>
                    <a:pt x="70792" y="25931"/>
                  </a:cubicBezTo>
                  <a:cubicBezTo>
                    <a:pt x="65055" y="16634"/>
                    <a:pt x="49602" y="616"/>
                    <a:pt x="35494" y="-10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4" name="Freeform 167">
              <a:extLst>
                <a:ext uri="{FF2B5EF4-FFF2-40B4-BE49-F238E27FC236}">
                  <a16:creationId xmlns:a16="http://schemas.microsoft.com/office/drawing/2014/main" id="{506A965D-7B24-4E47-639B-2971DFDBB2C3}"/>
                </a:ext>
              </a:extLst>
            </p:cNvPr>
            <p:cNvSpPr/>
            <p:nvPr/>
          </p:nvSpPr>
          <p:spPr>
            <a:xfrm rot="-1917689">
              <a:off x="5556386" y="2306445"/>
              <a:ext cx="89847" cy="172863"/>
            </a:xfrm>
            <a:custGeom>
              <a:avLst/>
              <a:gdLst>
                <a:gd name="connsiteX0" fmla="*/ 34718 w 89847"/>
                <a:gd name="connsiteY0" fmla="*/ 47754 h 172863"/>
                <a:gd name="connsiteX1" fmla="*/ 47897 w 89847"/>
                <a:gd name="connsiteY1" fmla="*/ 59601 h 172863"/>
                <a:gd name="connsiteX2" fmla="*/ 34718 w 89847"/>
                <a:gd name="connsiteY2" fmla="*/ 47754 h 172863"/>
                <a:gd name="connsiteX3" fmla="*/ -37 w 89847"/>
                <a:gd name="connsiteY3" fmla="*/ 4771 h 172863"/>
                <a:gd name="connsiteX4" fmla="*/ 78983 w 89847"/>
                <a:gd name="connsiteY4" fmla="*/ 172761 h 172863"/>
                <a:gd name="connsiteX5" fmla="*/ 89810 w 89847"/>
                <a:gd name="connsiteY5" fmla="*/ 145153 h 172863"/>
                <a:gd name="connsiteX6" fmla="*/ 30584 w 89847"/>
                <a:gd name="connsiteY6" fmla="*/ 187 h 172863"/>
                <a:gd name="connsiteX7" fmla="*/ -37 w 89847"/>
                <a:gd name="connsiteY7" fmla="*/ 4771 h 17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847" h="172863">
                  <a:moveTo>
                    <a:pt x="34718" y="47754"/>
                  </a:moveTo>
                  <a:cubicBezTo>
                    <a:pt x="43272" y="45642"/>
                    <a:pt x="45882" y="54167"/>
                    <a:pt x="47897" y="59601"/>
                  </a:cubicBezTo>
                  <a:cubicBezTo>
                    <a:pt x="45339" y="63283"/>
                    <a:pt x="26140" y="53265"/>
                    <a:pt x="34718" y="47754"/>
                  </a:cubicBezTo>
                  <a:close/>
                  <a:moveTo>
                    <a:pt x="-37" y="4771"/>
                  </a:moveTo>
                  <a:cubicBezTo>
                    <a:pt x="28439" y="60296"/>
                    <a:pt x="52419" y="116799"/>
                    <a:pt x="78983" y="172761"/>
                  </a:cubicBezTo>
                  <a:cubicBezTo>
                    <a:pt x="86167" y="162820"/>
                    <a:pt x="85392" y="154554"/>
                    <a:pt x="89810" y="145153"/>
                  </a:cubicBezTo>
                  <a:cubicBezTo>
                    <a:pt x="68983" y="97072"/>
                    <a:pt x="55830" y="47342"/>
                    <a:pt x="30584" y="187"/>
                  </a:cubicBezTo>
                  <a:cubicBezTo>
                    <a:pt x="20868" y="4076"/>
                    <a:pt x="8284" y="-5350"/>
                    <a:pt x="-37" y="477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5" name="Freeform 168">
              <a:extLst>
                <a:ext uri="{FF2B5EF4-FFF2-40B4-BE49-F238E27FC236}">
                  <a16:creationId xmlns:a16="http://schemas.microsoft.com/office/drawing/2014/main" id="{0BDEB245-C013-FAA5-C1FE-AE34CC5C2018}"/>
                </a:ext>
              </a:extLst>
            </p:cNvPr>
            <p:cNvSpPr/>
            <p:nvPr/>
          </p:nvSpPr>
          <p:spPr>
            <a:xfrm rot="-1917689">
              <a:off x="5751954" y="2396151"/>
              <a:ext cx="22043" cy="49781"/>
            </a:xfrm>
            <a:custGeom>
              <a:avLst/>
              <a:gdLst>
                <a:gd name="connsiteX0" fmla="*/ 22008 w 22043"/>
                <a:gd name="connsiteY0" fmla="*/ 20472 h 49781"/>
                <a:gd name="connsiteX1" fmla="*/ 587 w 22043"/>
                <a:gd name="connsiteY1" fmla="*/ -105 h 49781"/>
                <a:gd name="connsiteX2" fmla="*/ 13610 w 22043"/>
                <a:gd name="connsiteY2" fmla="*/ 49676 h 49781"/>
                <a:gd name="connsiteX3" fmla="*/ 22008 w 22043"/>
                <a:gd name="connsiteY3" fmla="*/ 20472 h 4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43" h="49781">
                  <a:moveTo>
                    <a:pt x="22008" y="20472"/>
                  </a:moveTo>
                  <a:cubicBezTo>
                    <a:pt x="13843" y="13801"/>
                    <a:pt x="13042" y="5586"/>
                    <a:pt x="587" y="-105"/>
                  </a:cubicBezTo>
                  <a:cubicBezTo>
                    <a:pt x="-2979" y="18231"/>
                    <a:pt x="9786" y="32936"/>
                    <a:pt x="13610" y="49676"/>
                  </a:cubicBezTo>
                  <a:cubicBezTo>
                    <a:pt x="20561" y="39040"/>
                    <a:pt x="16117" y="30876"/>
                    <a:pt x="22008" y="2047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6" name="Freeform 169">
              <a:extLst>
                <a:ext uri="{FF2B5EF4-FFF2-40B4-BE49-F238E27FC236}">
                  <a16:creationId xmlns:a16="http://schemas.microsoft.com/office/drawing/2014/main" id="{9711AB18-B16A-1F27-DF76-F0AA4871803B}"/>
                </a:ext>
              </a:extLst>
            </p:cNvPr>
            <p:cNvSpPr/>
            <p:nvPr/>
          </p:nvSpPr>
          <p:spPr>
            <a:xfrm rot="-1917689">
              <a:off x="5751957" y="2410671"/>
              <a:ext cx="19656" cy="63353"/>
            </a:xfrm>
            <a:custGeom>
              <a:avLst/>
              <a:gdLst>
                <a:gd name="connsiteX0" fmla="*/ 19523 w 19656"/>
                <a:gd name="connsiteY0" fmla="*/ 63248 h 63353"/>
                <a:gd name="connsiteX1" fmla="*/ 1357 w 19656"/>
                <a:gd name="connsiteY1" fmla="*/ -105 h 63353"/>
                <a:gd name="connsiteX2" fmla="*/ 19523 w 19656"/>
                <a:gd name="connsiteY2" fmla="*/ 63248 h 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56" h="63353">
                  <a:moveTo>
                    <a:pt x="19523" y="63248"/>
                  </a:moveTo>
                  <a:cubicBezTo>
                    <a:pt x="20738" y="40533"/>
                    <a:pt x="10402" y="20343"/>
                    <a:pt x="1357" y="-105"/>
                  </a:cubicBezTo>
                  <a:cubicBezTo>
                    <a:pt x="-4922" y="23665"/>
                    <a:pt x="11616" y="42568"/>
                    <a:pt x="19523" y="632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7" name="Freeform 170">
              <a:extLst>
                <a:ext uri="{FF2B5EF4-FFF2-40B4-BE49-F238E27FC236}">
                  <a16:creationId xmlns:a16="http://schemas.microsoft.com/office/drawing/2014/main" id="{DB72824F-3502-3D74-244E-68BDE9599DA2}"/>
                </a:ext>
              </a:extLst>
            </p:cNvPr>
            <p:cNvSpPr/>
            <p:nvPr/>
          </p:nvSpPr>
          <p:spPr>
            <a:xfrm rot="-1917689">
              <a:off x="5746692" y="2429871"/>
              <a:ext cx="35126" cy="90909"/>
            </a:xfrm>
            <a:custGeom>
              <a:avLst/>
              <a:gdLst>
                <a:gd name="connsiteX0" fmla="*/ 10974 w 35126"/>
                <a:gd name="connsiteY0" fmla="*/ -105 h 90909"/>
                <a:gd name="connsiteX1" fmla="*/ -34 w 35126"/>
                <a:gd name="connsiteY1" fmla="*/ 17047 h 90909"/>
                <a:gd name="connsiteX2" fmla="*/ 28830 w 35126"/>
                <a:gd name="connsiteY2" fmla="*/ 90805 h 90909"/>
                <a:gd name="connsiteX3" fmla="*/ 10974 w 35126"/>
                <a:gd name="connsiteY3" fmla="*/ -105 h 9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26" h="90909">
                  <a:moveTo>
                    <a:pt x="10974" y="-105"/>
                  </a:moveTo>
                  <a:cubicBezTo>
                    <a:pt x="7330" y="5612"/>
                    <a:pt x="3661" y="11355"/>
                    <a:pt x="-34" y="17047"/>
                  </a:cubicBezTo>
                  <a:cubicBezTo>
                    <a:pt x="12421" y="41023"/>
                    <a:pt x="15987" y="66931"/>
                    <a:pt x="28830" y="90805"/>
                  </a:cubicBezTo>
                  <a:cubicBezTo>
                    <a:pt x="46970" y="55265"/>
                    <a:pt x="20922" y="29383"/>
                    <a:pt x="10974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8" name="Freeform 171">
              <a:extLst>
                <a:ext uri="{FF2B5EF4-FFF2-40B4-BE49-F238E27FC236}">
                  <a16:creationId xmlns:a16="http://schemas.microsoft.com/office/drawing/2014/main" id="{E16BD5FD-AD9C-324A-2B5C-D5F4C99E25AB}"/>
                </a:ext>
              </a:extLst>
            </p:cNvPr>
            <p:cNvSpPr/>
            <p:nvPr/>
          </p:nvSpPr>
          <p:spPr>
            <a:xfrm rot="-1917689">
              <a:off x="5743303" y="2458407"/>
              <a:ext cx="37823" cy="94051"/>
            </a:xfrm>
            <a:custGeom>
              <a:avLst/>
              <a:gdLst>
                <a:gd name="connsiteX0" fmla="*/ 11905 w 37823"/>
                <a:gd name="connsiteY0" fmla="*/ -105 h 94051"/>
                <a:gd name="connsiteX1" fmla="*/ -34 w 37823"/>
                <a:gd name="connsiteY1" fmla="*/ 13081 h 94051"/>
                <a:gd name="connsiteX2" fmla="*/ 34644 w 37823"/>
                <a:gd name="connsiteY2" fmla="*/ 93947 h 94051"/>
                <a:gd name="connsiteX3" fmla="*/ 11905 w 37823"/>
                <a:gd name="connsiteY3" fmla="*/ -105 h 9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23" h="94051">
                  <a:moveTo>
                    <a:pt x="11905" y="-105"/>
                  </a:moveTo>
                  <a:cubicBezTo>
                    <a:pt x="8804" y="8548"/>
                    <a:pt x="3610" y="7286"/>
                    <a:pt x="-34" y="13081"/>
                  </a:cubicBezTo>
                  <a:cubicBezTo>
                    <a:pt x="12473" y="39839"/>
                    <a:pt x="20923" y="67472"/>
                    <a:pt x="34644" y="93947"/>
                  </a:cubicBezTo>
                  <a:cubicBezTo>
                    <a:pt x="46944" y="58278"/>
                    <a:pt x="19734" y="31237"/>
                    <a:pt x="11905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9" name="Freeform 172">
              <a:extLst>
                <a:ext uri="{FF2B5EF4-FFF2-40B4-BE49-F238E27FC236}">
                  <a16:creationId xmlns:a16="http://schemas.microsoft.com/office/drawing/2014/main" id="{C10DA364-45C9-3CC1-0EAC-467CA07EF718}"/>
                </a:ext>
              </a:extLst>
            </p:cNvPr>
            <p:cNvSpPr/>
            <p:nvPr/>
          </p:nvSpPr>
          <p:spPr>
            <a:xfrm rot="-1917689">
              <a:off x="5747722" y="2484533"/>
              <a:ext cx="35820" cy="95313"/>
            </a:xfrm>
            <a:custGeom>
              <a:avLst/>
              <a:gdLst>
                <a:gd name="connsiteX0" fmla="*/ 35653 w 35820"/>
                <a:gd name="connsiteY0" fmla="*/ 95209 h 95313"/>
                <a:gd name="connsiteX1" fmla="*/ -33 w 35820"/>
                <a:gd name="connsiteY1" fmla="*/ -105 h 95313"/>
                <a:gd name="connsiteX2" fmla="*/ 35653 w 35820"/>
                <a:gd name="connsiteY2" fmla="*/ 95209 h 9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20" h="95313">
                  <a:moveTo>
                    <a:pt x="35653" y="95209"/>
                  </a:moveTo>
                  <a:cubicBezTo>
                    <a:pt x="37720" y="61703"/>
                    <a:pt x="15471" y="22584"/>
                    <a:pt x="-33" y="-105"/>
                  </a:cubicBezTo>
                  <a:cubicBezTo>
                    <a:pt x="2938" y="33581"/>
                    <a:pt x="24386" y="63326"/>
                    <a:pt x="35653" y="952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0" name="Freeform 173">
              <a:extLst>
                <a:ext uri="{FF2B5EF4-FFF2-40B4-BE49-F238E27FC236}">
                  <a16:creationId xmlns:a16="http://schemas.microsoft.com/office/drawing/2014/main" id="{6A1F9648-D0B8-B931-243C-C4963903E67C}"/>
                </a:ext>
              </a:extLst>
            </p:cNvPr>
            <p:cNvSpPr/>
            <p:nvPr/>
          </p:nvSpPr>
          <p:spPr>
            <a:xfrm rot="-1917689">
              <a:off x="5862367" y="2500713"/>
              <a:ext cx="61319" cy="150941"/>
            </a:xfrm>
            <a:custGeom>
              <a:avLst/>
              <a:gdLst>
                <a:gd name="connsiteX0" fmla="*/ 51856 w 61319"/>
                <a:gd name="connsiteY0" fmla="*/ 150834 h 150941"/>
                <a:gd name="connsiteX1" fmla="*/ 61288 w 61319"/>
                <a:gd name="connsiteY1" fmla="*/ 136181 h 150941"/>
                <a:gd name="connsiteX2" fmla="*/ 10279 w 61319"/>
                <a:gd name="connsiteY2" fmla="*/ -107 h 150941"/>
                <a:gd name="connsiteX3" fmla="*/ -31 w 61319"/>
                <a:gd name="connsiteY3" fmla="*/ 10581 h 150941"/>
                <a:gd name="connsiteX4" fmla="*/ 39169 w 61319"/>
                <a:gd name="connsiteY4" fmla="*/ 122042 h 150941"/>
                <a:gd name="connsiteX5" fmla="*/ 51856 w 61319"/>
                <a:gd name="connsiteY5" fmla="*/ 150834 h 15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19" h="150941">
                  <a:moveTo>
                    <a:pt x="51856" y="150834"/>
                  </a:moveTo>
                  <a:cubicBezTo>
                    <a:pt x="55009" y="145941"/>
                    <a:pt x="58135" y="141074"/>
                    <a:pt x="61288" y="136181"/>
                  </a:cubicBezTo>
                  <a:cubicBezTo>
                    <a:pt x="45241" y="91885"/>
                    <a:pt x="33380" y="35690"/>
                    <a:pt x="10279" y="-107"/>
                  </a:cubicBezTo>
                  <a:cubicBezTo>
                    <a:pt x="7462" y="6099"/>
                    <a:pt x="3870" y="9036"/>
                    <a:pt x="-31" y="10581"/>
                  </a:cubicBezTo>
                  <a:cubicBezTo>
                    <a:pt x="10021" y="45348"/>
                    <a:pt x="27850" y="87893"/>
                    <a:pt x="39169" y="122042"/>
                  </a:cubicBezTo>
                  <a:cubicBezTo>
                    <a:pt x="42786" y="132781"/>
                    <a:pt x="40538" y="150139"/>
                    <a:pt x="51856" y="15083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1" name="Freeform 174">
              <a:extLst>
                <a:ext uri="{FF2B5EF4-FFF2-40B4-BE49-F238E27FC236}">
                  <a16:creationId xmlns:a16="http://schemas.microsoft.com/office/drawing/2014/main" id="{56177BE3-1B86-CD3B-FD41-0FACBE0D481C}"/>
                </a:ext>
              </a:extLst>
            </p:cNvPr>
            <p:cNvSpPr/>
            <p:nvPr/>
          </p:nvSpPr>
          <p:spPr>
            <a:xfrm rot="-1917689">
              <a:off x="5861367" y="2525953"/>
              <a:ext cx="55246" cy="155628"/>
            </a:xfrm>
            <a:custGeom>
              <a:avLst/>
              <a:gdLst>
                <a:gd name="connsiteX0" fmla="*/ 6274 w 55246"/>
                <a:gd name="connsiteY0" fmla="*/ -107 h 155628"/>
                <a:gd name="connsiteX1" fmla="*/ -31 w 55246"/>
                <a:gd name="connsiteY1" fmla="*/ 9705 h 155628"/>
                <a:gd name="connsiteX2" fmla="*/ 55216 w 55246"/>
                <a:gd name="connsiteY2" fmla="*/ 155521 h 155628"/>
                <a:gd name="connsiteX3" fmla="*/ 6274 w 55246"/>
                <a:gd name="connsiteY3" fmla="*/ -107 h 15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6" h="155628">
                  <a:moveTo>
                    <a:pt x="6274" y="-107"/>
                  </a:moveTo>
                  <a:cubicBezTo>
                    <a:pt x="4155" y="3138"/>
                    <a:pt x="2062" y="6409"/>
                    <a:pt x="-31" y="9705"/>
                  </a:cubicBezTo>
                  <a:cubicBezTo>
                    <a:pt x="21003" y="57710"/>
                    <a:pt x="36714" y="106899"/>
                    <a:pt x="55216" y="155521"/>
                  </a:cubicBezTo>
                  <a:cubicBezTo>
                    <a:pt x="47929" y="101645"/>
                    <a:pt x="25189" y="51168"/>
                    <a:pt x="6274" y="-10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2" name="Freeform 175">
              <a:extLst>
                <a:ext uri="{FF2B5EF4-FFF2-40B4-BE49-F238E27FC236}">
                  <a16:creationId xmlns:a16="http://schemas.microsoft.com/office/drawing/2014/main" id="{4293A019-D3B5-7912-5BE3-1183AACB0CB3}"/>
                </a:ext>
              </a:extLst>
            </p:cNvPr>
            <p:cNvSpPr/>
            <p:nvPr/>
          </p:nvSpPr>
          <p:spPr>
            <a:xfrm rot="-1917689">
              <a:off x="6008260" y="2610868"/>
              <a:ext cx="57402" cy="175200"/>
            </a:xfrm>
            <a:custGeom>
              <a:avLst/>
              <a:gdLst>
                <a:gd name="connsiteX0" fmla="*/ 35348 w 57402"/>
                <a:gd name="connsiteY0" fmla="*/ 62420 h 175200"/>
                <a:gd name="connsiteX1" fmla="*/ 22427 w 57402"/>
                <a:gd name="connsiteY1" fmla="*/ 61055 h 175200"/>
                <a:gd name="connsiteX2" fmla="*/ 13280 w 57402"/>
                <a:gd name="connsiteY2" fmla="*/ -109 h 175200"/>
                <a:gd name="connsiteX3" fmla="*/ -28 w 57402"/>
                <a:gd name="connsiteY3" fmla="*/ 25927 h 175200"/>
                <a:gd name="connsiteX4" fmla="*/ 49586 w 57402"/>
                <a:gd name="connsiteY4" fmla="*/ 175092 h 175200"/>
                <a:gd name="connsiteX5" fmla="*/ 35348 w 57402"/>
                <a:gd name="connsiteY5" fmla="*/ 62420 h 17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02" h="175200">
                  <a:moveTo>
                    <a:pt x="35348" y="62420"/>
                  </a:moveTo>
                  <a:cubicBezTo>
                    <a:pt x="29456" y="54308"/>
                    <a:pt x="28422" y="69142"/>
                    <a:pt x="22427" y="61055"/>
                  </a:cubicBezTo>
                  <a:cubicBezTo>
                    <a:pt x="29921" y="38392"/>
                    <a:pt x="19404" y="19644"/>
                    <a:pt x="13280" y="-109"/>
                  </a:cubicBezTo>
                  <a:cubicBezTo>
                    <a:pt x="4313" y="9548"/>
                    <a:pt x="7052" y="16630"/>
                    <a:pt x="-28" y="25927"/>
                  </a:cubicBezTo>
                  <a:cubicBezTo>
                    <a:pt x="19869" y="74910"/>
                    <a:pt x="31110" y="125799"/>
                    <a:pt x="49586" y="175092"/>
                  </a:cubicBezTo>
                  <a:cubicBezTo>
                    <a:pt x="73411" y="131311"/>
                    <a:pt x="34934" y="101128"/>
                    <a:pt x="35348" y="624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3" name="Freeform 176">
              <a:extLst>
                <a:ext uri="{FF2B5EF4-FFF2-40B4-BE49-F238E27FC236}">
                  <a16:creationId xmlns:a16="http://schemas.microsoft.com/office/drawing/2014/main" id="{BF23CA4A-39E0-9F47-9108-48D383E75B08}"/>
                </a:ext>
              </a:extLst>
            </p:cNvPr>
            <p:cNvSpPr/>
            <p:nvPr/>
          </p:nvSpPr>
          <p:spPr>
            <a:xfrm rot="-1917689">
              <a:off x="5424791" y="2640998"/>
              <a:ext cx="138453" cy="219110"/>
            </a:xfrm>
            <a:custGeom>
              <a:avLst/>
              <a:gdLst>
                <a:gd name="connsiteX0" fmla="*/ 71005 w 138453"/>
                <a:gd name="connsiteY0" fmla="*/ 128875 h 219110"/>
                <a:gd name="connsiteX1" fmla="*/ 92608 w 138453"/>
                <a:gd name="connsiteY1" fmla="*/ 111543 h 219110"/>
                <a:gd name="connsiteX2" fmla="*/ 71005 w 138453"/>
                <a:gd name="connsiteY2" fmla="*/ 128875 h 219110"/>
                <a:gd name="connsiteX3" fmla="*/ 138423 w 138453"/>
                <a:gd name="connsiteY3" fmla="*/ 137348 h 219110"/>
                <a:gd name="connsiteX4" fmla="*/ 63873 w 138453"/>
                <a:gd name="connsiteY4" fmla="*/ -98 h 219110"/>
                <a:gd name="connsiteX5" fmla="*/ -30 w 138453"/>
                <a:gd name="connsiteY5" fmla="*/ 93851 h 219110"/>
                <a:gd name="connsiteX6" fmla="*/ 21572 w 138453"/>
                <a:gd name="connsiteY6" fmla="*/ 124858 h 219110"/>
                <a:gd name="connsiteX7" fmla="*/ 44493 w 138453"/>
                <a:gd name="connsiteY7" fmla="*/ 94598 h 219110"/>
                <a:gd name="connsiteX8" fmla="*/ 24906 w 138453"/>
                <a:gd name="connsiteY8" fmla="*/ 130472 h 219110"/>
                <a:gd name="connsiteX9" fmla="*/ 82349 w 138453"/>
                <a:gd name="connsiteY9" fmla="*/ 219013 h 219110"/>
                <a:gd name="connsiteX10" fmla="*/ 138423 w 138453"/>
                <a:gd name="connsiteY10" fmla="*/ 137348 h 21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453" h="219110">
                  <a:moveTo>
                    <a:pt x="71005" y="128875"/>
                  </a:moveTo>
                  <a:cubicBezTo>
                    <a:pt x="77414" y="119398"/>
                    <a:pt x="85166" y="116308"/>
                    <a:pt x="92608" y="111543"/>
                  </a:cubicBezTo>
                  <a:cubicBezTo>
                    <a:pt x="93125" y="114557"/>
                    <a:pt x="80024" y="137297"/>
                    <a:pt x="71005" y="128875"/>
                  </a:cubicBezTo>
                  <a:close/>
                  <a:moveTo>
                    <a:pt x="138423" y="137348"/>
                  </a:moveTo>
                  <a:cubicBezTo>
                    <a:pt x="112764" y="91687"/>
                    <a:pt x="94029" y="44533"/>
                    <a:pt x="63873" y="-98"/>
                  </a:cubicBezTo>
                  <a:cubicBezTo>
                    <a:pt x="41651" y="27046"/>
                    <a:pt x="21004" y="61221"/>
                    <a:pt x="-30" y="93851"/>
                  </a:cubicBezTo>
                  <a:cubicBezTo>
                    <a:pt x="6998" y="104255"/>
                    <a:pt x="13097" y="114788"/>
                    <a:pt x="21572" y="124858"/>
                  </a:cubicBezTo>
                  <a:cubicBezTo>
                    <a:pt x="29480" y="116050"/>
                    <a:pt x="35139" y="96761"/>
                    <a:pt x="44493" y="94598"/>
                  </a:cubicBezTo>
                  <a:cubicBezTo>
                    <a:pt x="35733" y="107088"/>
                    <a:pt x="28834" y="119115"/>
                    <a:pt x="24906" y="130472"/>
                  </a:cubicBezTo>
                  <a:cubicBezTo>
                    <a:pt x="43433" y="160114"/>
                    <a:pt x="58860" y="190452"/>
                    <a:pt x="82349" y="219013"/>
                  </a:cubicBezTo>
                  <a:cubicBezTo>
                    <a:pt x="100877" y="191096"/>
                    <a:pt x="118578" y="159445"/>
                    <a:pt x="138423" y="1373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4" name="Freeform 177">
              <a:extLst>
                <a:ext uri="{FF2B5EF4-FFF2-40B4-BE49-F238E27FC236}">
                  <a16:creationId xmlns:a16="http://schemas.microsoft.com/office/drawing/2014/main" id="{A30D9C40-1235-ED69-59B8-D72561947819}"/>
                </a:ext>
              </a:extLst>
            </p:cNvPr>
            <p:cNvSpPr/>
            <p:nvPr/>
          </p:nvSpPr>
          <p:spPr>
            <a:xfrm rot="-1917689">
              <a:off x="5981341" y="2688688"/>
              <a:ext cx="49573" cy="111667"/>
            </a:xfrm>
            <a:custGeom>
              <a:avLst/>
              <a:gdLst>
                <a:gd name="connsiteX0" fmla="*/ 49547 w 49573"/>
                <a:gd name="connsiteY0" fmla="*/ 42308 h 111667"/>
                <a:gd name="connsiteX1" fmla="*/ 31794 w 49573"/>
                <a:gd name="connsiteY1" fmla="*/ -108 h 111667"/>
                <a:gd name="connsiteX2" fmla="*/ 11949 w 49573"/>
                <a:gd name="connsiteY2" fmla="*/ 111559 h 111667"/>
                <a:gd name="connsiteX3" fmla="*/ 49547 w 49573"/>
                <a:gd name="connsiteY3" fmla="*/ 42308 h 11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3" h="111667">
                  <a:moveTo>
                    <a:pt x="49547" y="42308"/>
                  </a:moveTo>
                  <a:cubicBezTo>
                    <a:pt x="42260" y="28478"/>
                    <a:pt x="42828" y="12897"/>
                    <a:pt x="31794" y="-108"/>
                  </a:cubicBezTo>
                  <a:cubicBezTo>
                    <a:pt x="13344" y="39732"/>
                    <a:pt x="-17019" y="82045"/>
                    <a:pt x="11949" y="111559"/>
                  </a:cubicBezTo>
                  <a:cubicBezTo>
                    <a:pt x="24765" y="88381"/>
                    <a:pt x="31975" y="66490"/>
                    <a:pt x="49547" y="423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5" name="Freeform 178">
              <a:extLst>
                <a:ext uri="{FF2B5EF4-FFF2-40B4-BE49-F238E27FC236}">
                  <a16:creationId xmlns:a16="http://schemas.microsoft.com/office/drawing/2014/main" id="{D9F96E94-9E47-1981-130E-6D96A360DDF4}"/>
                </a:ext>
              </a:extLst>
            </p:cNvPr>
            <p:cNvSpPr/>
            <p:nvPr/>
          </p:nvSpPr>
          <p:spPr>
            <a:xfrm rot="-1917689">
              <a:off x="5652202" y="2687059"/>
              <a:ext cx="234605" cy="458927"/>
            </a:xfrm>
            <a:custGeom>
              <a:avLst/>
              <a:gdLst>
                <a:gd name="connsiteX0" fmla="*/ 234581 w 234605"/>
                <a:gd name="connsiteY0" fmla="*/ 392020 h 458927"/>
                <a:gd name="connsiteX1" fmla="*/ 53542 w 234605"/>
                <a:gd name="connsiteY1" fmla="*/ -103 h 458927"/>
                <a:gd name="connsiteX2" fmla="*/ -25 w 234605"/>
                <a:gd name="connsiteY2" fmla="*/ 83133 h 458927"/>
                <a:gd name="connsiteX3" fmla="*/ 198533 w 234605"/>
                <a:gd name="connsiteY3" fmla="*/ 458824 h 458927"/>
                <a:gd name="connsiteX4" fmla="*/ 234581 w 234605"/>
                <a:gd name="connsiteY4" fmla="*/ 392020 h 4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05" h="458927">
                  <a:moveTo>
                    <a:pt x="234581" y="392020"/>
                  </a:moveTo>
                  <a:cubicBezTo>
                    <a:pt x="180367" y="259930"/>
                    <a:pt x="121270" y="129000"/>
                    <a:pt x="53542" y="-103"/>
                  </a:cubicBezTo>
                  <a:cubicBezTo>
                    <a:pt x="35660" y="27659"/>
                    <a:pt x="17831" y="55396"/>
                    <a:pt x="-25" y="83133"/>
                  </a:cubicBezTo>
                  <a:cubicBezTo>
                    <a:pt x="73724" y="206775"/>
                    <a:pt x="133338" y="333379"/>
                    <a:pt x="198533" y="458824"/>
                  </a:cubicBezTo>
                  <a:cubicBezTo>
                    <a:pt x="208895" y="436882"/>
                    <a:pt x="219748" y="414863"/>
                    <a:pt x="234581" y="3920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6" name="Freeform 179">
              <a:extLst>
                <a:ext uri="{FF2B5EF4-FFF2-40B4-BE49-F238E27FC236}">
                  <a16:creationId xmlns:a16="http://schemas.microsoft.com/office/drawing/2014/main" id="{61BAEBC7-A380-96AB-E48E-DC516367BC0B}"/>
                </a:ext>
              </a:extLst>
            </p:cNvPr>
            <p:cNvSpPr/>
            <p:nvPr/>
          </p:nvSpPr>
          <p:spPr>
            <a:xfrm rot="-1917689">
              <a:off x="5423845" y="2777213"/>
              <a:ext cx="40440" cy="60468"/>
            </a:xfrm>
            <a:custGeom>
              <a:avLst/>
              <a:gdLst>
                <a:gd name="connsiteX0" fmla="*/ 40411 w 40440"/>
                <a:gd name="connsiteY0" fmla="*/ 30988 h 60468"/>
                <a:gd name="connsiteX1" fmla="*/ 18860 w 40440"/>
                <a:gd name="connsiteY1" fmla="*/ -97 h 60468"/>
                <a:gd name="connsiteX2" fmla="*/ -29 w 40440"/>
                <a:gd name="connsiteY2" fmla="*/ 29262 h 60468"/>
                <a:gd name="connsiteX3" fmla="*/ 21547 w 40440"/>
                <a:gd name="connsiteY3" fmla="*/ 60372 h 60468"/>
                <a:gd name="connsiteX4" fmla="*/ 40411 w 40440"/>
                <a:gd name="connsiteY4" fmla="*/ 30988 h 6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0" h="60468">
                  <a:moveTo>
                    <a:pt x="40411" y="30988"/>
                  </a:moveTo>
                  <a:cubicBezTo>
                    <a:pt x="29971" y="21356"/>
                    <a:pt x="29351" y="9561"/>
                    <a:pt x="18860" y="-97"/>
                  </a:cubicBezTo>
                  <a:cubicBezTo>
                    <a:pt x="12555" y="9741"/>
                    <a:pt x="6276" y="19502"/>
                    <a:pt x="-29" y="29262"/>
                  </a:cubicBezTo>
                  <a:cubicBezTo>
                    <a:pt x="6973" y="39667"/>
                    <a:pt x="13072" y="50277"/>
                    <a:pt x="21547" y="60372"/>
                  </a:cubicBezTo>
                  <a:cubicBezTo>
                    <a:pt x="27827" y="50560"/>
                    <a:pt x="34132" y="40774"/>
                    <a:pt x="40411" y="3098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7" name="Freeform 180">
              <a:extLst>
                <a:ext uri="{FF2B5EF4-FFF2-40B4-BE49-F238E27FC236}">
                  <a16:creationId xmlns:a16="http://schemas.microsoft.com/office/drawing/2014/main" id="{00454106-F4CD-BA30-EA87-3019B2CB448E}"/>
                </a:ext>
              </a:extLst>
            </p:cNvPr>
            <p:cNvSpPr/>
            <p:nvPr/>
          </p:nvSpPr>
          <p:spPr>
            <a:xfrm rot="-1917689">
              <a:off x="5477106" y="2781773"/>
              <a:ext cx="74782" cy="117899"/>
            </a:xfrm>
            <a:custGeom>
              <a:avLst/>
              <a:gdLst>
                <a:gd name="connsiteX0" fmla="*/ 74754 w 74782"/>
                <a:gd name="connsiteY0" fmla="*/ 90863 h 117899"/>
                <a:gd name="connsiteX1" fmla="*/ 18861 w 74782"/>
                <a:gd name="connsiteY1" fmla="*/ -98 h 117899"/>
                <a:gd name="connsiteX2" fmla="*/ -28 w 74782"/>
                <a:gd name="connsiteY2" fmla="*/ 29261 h 117899"/>
                <a:gd name="connsiteX3" fmla="*/ 57415 w 74782"/>
                <a:gd name="connsiteY3" fmla="*/ 117802 h 117899"/>
                <a:gd name="connsiteX4" fmla="*/ 74754 w 74782"/>
                <a:gd name="connsiteY4" fmla="*/ 90863 h 11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82" h="117899">
                  <a:moveTo>
                    <a:pt x="74754" y="90863"/>
                  </a:moveTo>
                  <a:cubicBezTo>
                    <a:pt x="57622" y="60243"/>
                    <a:pt x="36407" y="30446"/>
                    <a:pt x="18861" y="-98"/>
                  </a:cubicBezTo>
                  <a:cubicBezTo>
                    <a:pt x="12582" y="9689"/>
                    <a:pt x="6277" y="19501"/>
                    <a:pt x="-28" y="29261"/>
                  </a:cubicBezTo>
                  <a:cubicBezTo>
                    <a:pt x="20593" y="58440"/>
                    <a:pt x="34340" y="89164"/>
                    <a:pt x="57415" y="117802"/>
                  </a:cubicBezTo>
                  <a:cubicBezTo>
                    <a:pt x="63178" y="108839"/>
                    <a:pt x="68940" y="99851"/>
                    <a:pt x="74754" y="908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8" name="Freeform 181">
              <a:extLst>
                <a:ext uri="{FF2B5EF4-FFF2-40B4-BE49-F238E27FC236}">
                  <a16:creationId xmlns:a16="http://schemas.microsoft.com/office/drawing/2014/main" id="{E0C1A4D2-7CBF-30D6-0B7C-BE4C9678087E}"/>
                </a:ext>
              </a:extLst>
            </p:cNvPr>
            <p:cNvSpPr/>
            <p:nvPr/>
          </p:nvSpPr>
          <p:spPr>
            <a:xfrm rot="-1917689">
              <a:off x="5437816" y="2932768"/>
              <a:ext cx="98633" cy="162993"/>
            </a:xfrm>
            <a:custGeom>
              <a:avLst/>
              <a:gdLst>
                <a:gd name="connsiteX0" fmla="*/ 26720 w 98633"/>
                <a:gd name="connsiteY0" fmla="*/ -96 h 162993"/>
                <a:gd name="connsiteX1" fmla="*/ -25 w 98633"/>
                <a:gd name="connsiteY1" fmla="*/ 41521 h 162993"/>
                <a:gd name="connsiteX2" fmla="*/ 70933 w 98633"/>
                <a:gd name="connsiteY2" fmla="*/ 162897 h 162993"/>
                <a:gd name="connsiteX3" fmla="*/ 98608 w 98633"/>
                <a:gd name="connsiteY3" fmla="*/ 125272 h 162993"/>
                <a:gd name="connsiteX4" fmla="*/ 26720 w 98633"/>
                <a:gd name="connsiteY4" fmla="*/ -96 h 16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33" h="162993">
                  <a:moveTo>
                    <a:pt x="26720" y="-96"/>
                  </a:moveTo>
                  <a:cubicBezTo>
                    <a:pt x="17831" y="13759"/>
                    <a:pt x="8890" y="27640"/>
                    <a:pt x="-25" y="41521"/>
                  </a:cubicBezTo>
                  <a:cubicBezTo>
                    <a:pt x="22508" y="82212"/>
                    <a:pt x="45299" y="122825"/>
                    <a:pt x="70933" y="162897"/>
                  </a:cubicBezTo>
                  <a:cubicBezTo>
                    <a:pt x="79305" y="146209"/>
                    <a:pt x="90262" y="141934"/>
                    <a:pt x="98608" y="125272"/>
                  </a:cubicBezTo>
                  <a:cubicBezTo>
                    <a:pt x="73130" y="83757"/>
                    <a:pt x="53232" y="41109"/>
                    <a:pt x="26720" y="-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9" name="Freeform 182">
              <a:extLst>
                <a:ext uri="{FF2B5EF4-FFF2-40B4-BE49-F238E27FC236}">
                  <a16:creationId xmlns:a16="http://schemas.microsoft.com/office/drawing/2014/main" id="{68AF4116-015A-5DC9-8A15-F99840F620A4}"/>
                </a:ext>
              </a:extLst>
            </p:cNvPr>
            <p:cNvSpPr/>
            <p:nvPr/>
          </p:nvSpPr>
          <p:spPr>
            <a:xfrm rot="-1917689">
              <a:off x="5363617" y="3012543"/>
              <a:ext cx="220677" cy="318982"/>
            </a:xfrm>
            <a:custGeom>
              <a:avLst/>
              <a:gdLst>
                <a:gd name="connsiteX0" fmla="*/ 147605 w 220677"/>
                <a:gd name="connsiteY0" fmla="*/ 70186 h 318982"/>
                <a:gd name="connsiteX1" fmla="*/ 141791 w 220677"/>
                <a:gd name="connsiteY1" fmla="*/ 63001 h 318982"/>
                <a:gd name="connsiteX2" fmla="*/ 151274 w 220677"/>
                <a:gd name="connsiteY2" fmla="*/ 48322 h 318982"/>
                <a:gd name="connsiteX3" fmla="*/ 160422 w 220677"/>
                <a:gd name="connsiteY3" fmla="*/ 61095 h 318982"/>
                <a:gd name="connsiteX4" fmla="*/ 147605 w 220677"/>
                <a:gd name="connsiteY4" fmla="*/ 70186 h 318982"/>
                <a:gd name="connsiteX5" fmla="*/ 164091 w 220677"/>
                <a:gd name="connsiteY5" fmla="*/ 87596 h 318982"/>
                <a:gd name="connsiteX6" fmla="*/ 200862 w 220677"/>
                <a:gd name="connsiteY6" fmla="*/ 149069 h 318982"/>
                <a:gd name="connsiteX7" fmla="*/ 171275 w 220677"/>
                <a:gd name="connsiteY7" fmla="*/ 81853 h 318982"/>
                <a:gd name="connsiteX8" fmla="*/ 209622 w 220677"/>
                <a:gd name="connsiteY8" fmla="*/ 140880 h 318982"/>
                <a:gd name="connsiteX9" fmla="*/ 220656 w 220677"/>
                <a:gd name="connsiteY9" fmla="*/ 123754 h 318982"/>
                <a:gd name="connsiteX10" fmla="*/ 151274 w 220677"/>
                <a:gd name="connsiteY10" fmla="*/ -95 h 318982"/>
                <a:gd name="connsiteX11" fmla="*/ 142153 w 220677"/>
                <a:gd name="connsiteY11" fmla="*/ 35625 h 318982"/>
                <a:gd name="connsiteX12" fmla="*/ 126028 w 220677"/>
                <a:gd name="connsiteY12" fmla="*/ 39102 h 318982"/>
                <a:gd name="connsiteX13" fmla="*/ -22 w 220677"/>
                <a:gd name="connsiteY13" fmla="*/ 186541 h 318982"/>
                <a:gd name="connsiteX14" fmla="*/ 31194 w 220677"/>
                <a:gd name="connsiteY14" fmla="*/ 213376 h 318982"/>
                <a:gd name="connsiteX15" fmla="*/ 88146 w 220677"/>
                <a:gd name="connsiteY15" fmla="*/ 318888 h 318982"/>
                <a:gd name="connsiteX16" fmla="*/ 112074 w 220677"/>
                <a:gd name="connsiteY16" fmla="*/ 254736 h 318982"/>
                <a:gd name="connsiteX17" fmla="*/ 190526 w 220677"/>
                <a:gd name="connsiteY17" fmla="*/ 159757 h 318982"/>
                <a:gd name="connsiteX18" fmla="*/ 164091 w 220677"/>
                <a:gd name="connsiteY18" fmla="*/ 87596 h 31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0677" h="318982">
                  <a:moveTo>
                    <a:pt x="147605" y="70186"/>
                  </a:moveTo>
                  <a:cubicBezTo>
                    <a:pt x="146494" y="67611"/>
                    <a:pt x="145254" y="65062"/>
                    <a:pt x="141791" y="63001"/>
                  </a:cubicBezTo>
                  <a:cubicBezTo>
                    <a:pt x="144969" y="58134"/>
                    <a:pt x="148096" y="53215"/>
                    <a:pt x="151274" y="48322"/>
                  </a:cubicBezTo>
                  <a:cubicBezTo>
                    <a:pt x="157683" y="51850"/>
                    <a:pt x="156417" y="57026"/>
                    <a:pt x="160422" y="61095"/>
                  </a:cubicBezTo>
                  <a:cubicBezTo>
                    <a:pt x="155822" y="62692"/>
                    <a:pt x="152205" y="68564"/>
                    <a:pt x="147605" y="70186"/>
                  </a:cubicBezTo>
                  <a:close/>
                  <a:moveTo>
                    <a:pt x="164091" y="87596"/>
                  </a:moveTo>
                  <a:cubicBezTo>
                    <a:pt x="178950" y="104954"/>
                    <a:pt x="184764" y="146005"/>
                    <a:pt x="200862" y="149069"/>
                  </a:cubicBezTo>
                  <a:cubicBezTo>
                    <a:pt x="195384" y="127102"/>
                    <a:pt x="167864" y="98747"/>
                    <a:pt x="171275" y="81853"/>
                  </a:cubicBezTo>
                  <a:cubicBezTo>
                    <a:pt x="186650" y="99777"/>
                    <a:pt x="192077" y="130372"/>
                    <a:pt x="209622" y="140880"/>
                  </a:cubicBezTo>
                  <a:cubicBezTo>
                    <a:pt x="213292" y="135163"/>
                    <a:pt x="216961" y="129471"/>
                    <a:pt x="220656" y="123754"/>
                  </a:cubicBezTo>
                  <a:cubicBezTo>
                    <a:pt x="197193" y="82574"/>
                    <a:pt x="176185" y="40827"/>
                    <a:pt x="151274" y="-95"/>
                  </a:cubicBezTo>
                  <a:cubicBezTo>
                    <a:pt x="140912" y="13374"/>
                    <a:pt x="133083" y="26328"/>
                    <a:pt x="142153" y="35625"/>
                  </a:cubicBezTo>
                  <a:cubicBezTo>
                    <a:pt x="133625" y="42193"/>
                    <a:pt x="131377" y="32097"/>
                    <a:pt x="126028" y="39102"/>
                  </a:cubicBezTo>
                  <a:cubicBezTo>
                    <a:pt x="85381" y="94524"/>
                    <a:pt x="39902" y="127977"/>
                    <a:pt x="-22" y="186541"/>
                  </a:cubicBezTo>
                  <a:cubicBezTo>
                    <a:pt x="4449" y="196816"/>
                    <a:pt x="17291" y="205238"/>
                    <a:pt x="31194" y="213376"/>
                  </a:cubicBezTo>
                  <a:cubicBezTo>
                    <a:pt x="13984" y="255251"/>
                    <a:pt x="37654" y="298697"/>
                    <a:pt x="88146" y="318888"/>
                  </a:cubicBezTo>
                  <a:cubicBezTo>
                    <a:pt x="117966" y="311986"/>
                    <a:pt x="119284" y="272686"/>
                    <a:pt x="112074" y="254736"/>
                  </a:cubicBezTo>
                  <a:cubicBezTo>
                    <a:pt x="135357" y="229060"/>
                    <a:pt x="162954" y="191923"/>
                    <a:pt x="190526" y="159757"/>
                  </a:cubicBezTo>
                  <a:cubicBezTo>
                    <a:pt x="182076" y="135626"/>
                    <a:pt x="157760" y="114998"/>
                    <a:pt x="164091" y="875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0" name="Freeform 183">
              <a:extLst>
                <a:ext uri="{FF2B5EF4-FFF2-40B4-BE49-F238E27FC236}">
                  <a16:creationId xmlns:a16="http://schemas.microsoft.com/office/drawing/2014/main" id="{F4411808-84F0-82CA-9631-5BAF076BDE8F}"/>
                </a:ext>
              </a:extLst>
            </p:cNvPr>
            <p:cNvSpPr/>
            <p:nvPr/>
          </p:nvSpPr>
          <p:spPr>
            <a:xfrm rot="-1917689">
              <a:off x="5606714" y="3094781"/>
              <a:ext cx="66332" cy="106362"/>
            </a:xfrm>
            <a:custGeom>
              <a:avLst/>
              <a:gdLst>
                <a:gd name="connsiteX0" fmla="*/ 66311 w 66332"/>
                <a:gd name="connsiteY0" fmla="*/ 106263 h 106362"/>
                <a:gd name="connsiteX1" fmla="*/ 13468 w 66332"/>
                <a:gd name="connsiteY1" fmla="*/ -99 h 106362"/>
                <a:gd name="connsiteX2" fmla="*/ -21 w 66332"/>
                <a:gd name="connsiteY2" fmla="*/ 15457 h 106362"/>
                <a:gd name="connsiteX3" fmla="*/ 66311 w 66332"/>
                <a:gd name="connsiteY3" fmla="*/ 106263 h 10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32" h="106362">
                  <a:moveTo>
                    <a:pt x="66311" y="106263"/>
                  </a:moveTo>
                  <a:cubicBezTo>
                    <a:pt x="48171" y="70904"/>
                    <a:pt x="35122" y="34514"/>
                    <a:pt x="13468" y="-99"/>
                  </a:cubicBezTo>
                  <a:cubicBezTo>
                    <a:pt x="9617" y="8374"/>
                    <a:pt x="3493" y="5748"/>
                    <a:pt x="-21" y="15457"/>
                  </a:cubicBezTo>
                  <a:cubicBezTo>
                    <a:pt x="16956" y="45459"/>
                    <a:pt x="17654" y="90168"/>
                    <a:pt x="66311" y="1062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1" name="Freeform 184">
              <a:extLst>
                <a:ext uri="{FF2B5EF4-FFF2-40B4-BE49-F238E27FC236}">
                  <a16:creationId xmlns:a16="http://schemas.microsoft.com/office/drawing/2014/main" id="{94C8E914-6866-DF34-8FA5-6C398ED669E6}"/>
                </a:ext>
              </a:extLst>
            </p:cNvPr>
            <p:cNvSpPr/>
            <p:nvPr/>
          </p:nvSpPr>
          <p:spPr>
            <a:xfrm rot="-1917689">
              <a:off x="5603413" y="3133769"/>
              <a:ext cx="28480" cy="52691"/>
            </a:xfrm>
            <a:custGeom>
              <a:avLst/>
              <a:gdLst>
                <a:gd name="connsiteX0" fmla="*/ 34 w 28480"/>
                <a:gd name="connsiteY0" fmla="*/ -98 h 52691"/>
                <a:gd name="connsiteX1" fmla="*/ 28459 w 28480"/>
                <a:gd name="connsiteY1" fmla="*/ 52594 h 52691"/>
                <a:gd name="connsiteX2" fmla="*/ 34 w 28480"/>
                <a:gd name="connsiteY2" fmla="*/ -98 h 5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0" h="52691">
                  <a:moveTo>
                    <a:pt x="34" y="-98"/>
                  </a:moveTo>
                  <a:cubicBezTo>
                    <a:pt x="-947" y="18342"/>
                    <a:pt x="11198" y="45074"/>
                    <a:pt x="28459" y="52594"/>
                  </a:cubicBezTo>
                  <a:cubicBezTo>
                    <a:pt x="19286" y="34952"/>
                    <a:pt x="15074" y="16204"/>
                    <a:pt x="34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2" name="Freeform 185">
              <a:extLst>
                <a:ext uri="{FF2B5EF4-FFF2-40B4-BE49-F238E27FC236}">
                  <a16:creationId xmlns:a16="http://schemas.microsoft.com/office/drawing/2014/main" id="{3C40F780-5527-C1A9-D177-7703AF3CF5A6}"/>
                </a:ext>
              </a:extLst>
            </p:cNvPr>
            <p:cNvSpPr/>
            <p:nvPr/>
          </p:nvSpPr>
          <p:spPr>
            <a:xfrm rot="-1917689">
              <a:off x="5588774" y="3158973"/>
              <a:ext cx="16528" cy="18719"/>
            </a:xfrm>
            <a:custGeom>
              <a:avLst/>
              <a:gdLst>
                <a:gd name="connsiteX0" fmla="*/ 16507 w 16528"/>
                <a:gd name="connsiteY0" fmla="*/ 18239 h 18719"/>
                <a:gd name="connsiteX1" fmla="*/ 4000 w 16528"/>
                <a:gd name="connsiteY1" fmla="*/ -98 h 18719"/>
                <a:gd name="connsiteX2" fmla="*/ 16507 w 16528"/>
                <a:gd name="connsiteY2" fmla="*/ 18239 h 18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8" h="18719">
                  <a:moveTo>
                    <a:pt x="16507" y="18239"/>
                  </a:moveTo>
                  <a:cubicBezTo>
                    <a:pt x="8341" y="13011"/>
                    <a:pt x="13251" y="4925"/>
                    <a:pt x="4000" y="-98"/>
                  </a:cubicBezTo>
                  <a:cubicBezTo>
                    <a:pt x="-7705" y="8247"/>
                    <a:pt x="9143" y="20995"/>
                    <a:pt x="16507" y="1823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3" name="Freeform 186">
              <a:extLst>
                <a:ext uri="{FF2B5EF4-FFF2-40B4-BE49-F238E27FC236}">
                  <a16:creationId xmlns:a16="http://schemas.microsoft.com/office/drawing/2014/main" id="{280A1DEC-8DAE-0A70-EFBF-B943A7FFDE42}"/>
                </a:ext>
              </a:extLst>
            </p:cNvPr>
            <p:cNvSpPr/>
            <p:nvPr/>
          </p:nvSpPr>
          <p:spPr>
            <a:xfrm rot="-1917689">
              <a:off x="5588974" y="3169080"/>
              <a:ext cx="58916" cy="54803"/>
            </a:xfrm>
            <a:custGeom>
              <a:avLst/>
              <a:gdLst>
                <a:gd name="connsiteX0" fmla="*/ -20 w 58916"/>
                <a:gd name="connsiteY0" fmla="*/ 17003 h 54803"/>
                <a:gd name="connsiteX1" fmla="*/ 58896 w 58916"/>
                <a:gd name="connsiteY1" fmla="*/ 54705 h 54803"/>
                <a:gd name="connsiteX2" fmla="*/ 10988 w 58916"/>
                <a:gd name="connsiteY2" fmla="*/ -98 h 54803"/>
                <a:gd name="connsiteX3" fmla="*/ -20 w 58916"/>
                <a:gd name="connsiteY3" fmla="*/ 17003 h 5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16" h="54803">
                  <a:moveTo>
                    <a:pt x="-20" y="17003"/>
                  </a:moveTo>
                  <a:cubicBezTo>
                    <a:pt x="23805" y="27278"/>
                    <a:pt x="37707" y="50868"/>
                    <a:pt x="58896" y="54705"/>
                  </a:cubicBezTo>
                  <a:cubicBezTo>
                    <a:pt x="50705" y="34772"/>
                    <a:pt x="31428" y="17182"/>
                    <a:pt x="10988" y="-98"/>
                  </a:cubicBezTo>
                  <a:cubicBezTo>
                    <a:pt x="7318" y="5619"/>
                    <a:pt x="3623" y="11311"/>
                    <a:pt x="-20" y="170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" name="Freeform 187">
              <a:extLst>
                <a:ext uri="{FF2B5EF4-FFF2-40B4-BE49-F238E27FC236}">
                  <a16:creationId xmlns:a16="http://schemas.microsoft.com/office/drawing/2014/main" id="{3FFF35DC-9859-DEAF-B1CF-7D03BC8741A0}"/>
                </a:ext>
              </a:extLst>
            </p:cNvPr>
            <p:cNvSpPr/>
            <p:nvPr/>
          </p:nvSpPr>
          <p:spPr>
            <a:xfrm rot="-1917689">
              <a:off x="5676546" y="3175694"/>
              <a:ext cx="31877" cy="25378"/>
            </a:xfrm>
            <a:custGeom>
              <a:avLst/>
              <a:gdLst>
                <a:gd name="connsiteX0" fmla="*/ 22100 w 31877"/>
                <a:gd name="connsiteY0" fmla="*/ 15108 h 25378"/>
                <a:gd name="connsiteX1" fmla="*/ 6466 w 31877"/>
                <a:gd name="connsiteY1" fmla="*/ 1613 h 25378"/>
                <a:gd name="connsiteX2" fmla="*/ -20 w 31877"/>
                <a:gd name="connsiteY2" fmla="*/ 969 h 25378"/>
                <a:gd name="connsiteX3" fmla="*/ 22100 w 31877"/>
                <a:gd name="connsiteY3" fmla="*/ 15108 h 2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77" h="25378">
                  <a:moveTo>
                    <a:pt x="22100" y="15108"/>
                  </a:moveTo>
                  <a:cubicBezTo>
                    <a:pt x="15356" y="9159"/>
                    <a:pt x="24942" y="9365"/>
                    <a:pt x="6466" y="1613"/>
                  </a:cubicBezTo>
                  <a:cubicBezTo>
                    <a:pt x="5407" y="1175"/>
                    <a:pt x="84" y="-1580"/>
                    <a:pt x="-20" y="969"/>
                  </a:cubicBezTo>
                  <a:cubicBezTo>
                    <a:pt x="-200" y="6403"/>
                    <a:pt x="53264" y="42535"/>
                    <a:pt x="22100" y="151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5" name="Freeform 188">
              <a:extLst>
                <a:ext uri="{FF2B5EF4-FFF2-40B4-BE49-F238E27FC236}">
                  <a16:creationId xmlns:a16="http://schemas.microsoft.com/office/drawing/2014/main" id="{93C1650B-AEB0-B7D1-7337-A155614DD8EE}"/>
                </a:ext>
              </a:extLst>
            </p:cNvPr>
            <p:cNvSpPr/>
            <p:nvPr/>
          </p:nvSpPr>
          <p:spPr>
            <a:xfrm rot="-1917689">
              <a:off x="5889555" y="3182606"/>
              <a:ext cx="68763" cy="47308"/>
            </a:xfrm>
            <a:custGeom>
              <a:avLst/>
              <a:gdLst>
                <a:gd name="connsiteX0" fmla="*/ 68255 w 68763"/>
                <a:gd name="connsiteY0" fmla="*/ 29383 h 47308"/>
                <a:gd name="connsiteX1" fmla="*/ 527 w 68763"/>
                <a:gd name="connsiteY1" fmla="*/ -104 h 47308"/>
                <a:gd name="connsiteX2" fmla="*/ 63733 w 68763"/>
                <a:gd name="connsiteY2" fmla="*/ 47205 h 47308"/>
                <a:gd name="connsiteX3" fmla="*/ 68255 w 68763"/>
                <a:gd name="connsiteY3" fmla="*/ 29383 h 4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63" h="47308">
                  <a:moveTo>
                    <a:pt x="68255" y="29383"/>
                  </a:moveTo>
                  <a:cubicBezTo>
                    <a:pt x="46291" y="22482"/>
                    <a:pt x="23965" y="13468"/>
                    <a:pt x="527" y="-104"/>
                  </a:cubicBezTo>
                  <a:cubicBezTo>
                    <a:pt x="-5700" y="25675"/>
                    <a:pt x="43009" y="39428"/>
                    <a:pt x="63733" y="47205"/>
                  </a:cubicBezTo>
                  <a:cubicBezTo>
                    <a:pt x="67506" y="40741"/>
                    <a:pt x="69806" y="34637"/>
                    <a:pt x="68255" y="2938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6" name="Freeform 189">
              <a:extLst>
                <a:ext uri="{FF2B5EF4-FFF2-40B4-BE49-F238E27FC236}">
                  <a16:creationId xmlns:a16="http://schemas.microsoft.com/office/drawing/2014/main" id="{DBE3E2D6-1C60-57AB-208E-C68359077B71}"/>
                </a:ext>
              </a:extLst>
            </p:cNvPr>
            <p:cNvSpPr/>
            <p:nvPr/>
          </p:nvSpPr>
          <p:spPr>
            <a:xfrm rot="-1917689">
              <a:off x="5823948" y="3192074"/>
              <a:ext cx="22164" cy="12543"/>
            </a:xfrm>
            <a:custGeom>
              <a:avLst/>
              <a:gdLst>
                <a:gd name="connsiteX0" fmla="*/ 22146 w 22164"/>
                <a:gd name="connsiteY0" fmla="*/ 12441 h 12543"/>
                <a:gd name="connsiteX1" fmla="*/ 22146 w 22164"/>
                <a:gd name="connsiteY1" fmla="*/ 12441 h 1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64" h="12543">
                  <a:moveTo>
                    <a:pt x="22146" y="12441"/>
                  </a:moveTo>
                  <a:cubicBezTo>
                    <a:pt x="-8811" y="-11381"/>
                    <a:pt x="-5969" y="4637"/>
                    <a:pt x="22146" y="1244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7" name="Freeform 190">
              <a:extLst>
                <a:ext uri="{FF2B5EF4-FFF2-40B4-BE49-F238E27FC236}">
                  <a16:creationId xmlns:a16="http://schemas.microsoft.com/office/drawing/2014/main" id="{804EA87F-410A-8F1A-F29A-BBBFD07ABBBA}"/>
                </a:ext>
              </a:extLst>
            </p:cNvPr>
            <p:cNvSpPr/>
            <p:nvPr/>
          </p:nvSpPr>
          <p:spPr>
            <a:xfrm rot="-1917689">
              <a:off x="5675727" y="3196137"/>
              <a:ext cx="14798" cy="13377"/>
            </a:xfrm>
            <a:custGeom>
              <a:avLst/>
              <a:gdLst>
                <a:gd name="connsiteX0" fmla="*/ 14779 w 14798"/>
                <a:gd name="connsiteY0" fmla="*/ 13278 h 13377"/>
                <a:gd name="connsiteX1" fmla="*/ 14779 w 14798"/>
                <a:gd name="connsiteY1" fmla="*/ 13278 h 1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8" h="13377">
                  <a:moveTo>
                    <a:pt x="14779" y="13278"/>
                  </a:moveTo>
                  <a:cubicBezTo>
                    <a:pt x="4365" y="-13969"/>
                    <a:pt x="-12535" y="7973"/>
                    <a:pt x="14779" y="1327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8" name="Freeform 191">
              <a:extLst>
                <a:ext uri="{FF2B5EF4-FFF2-40B4-BE49-F238E27FC236}">
                  <a16:creationId xmlns:a16="http://schemas.microsoft.com/office/drawing/2014/main" id="{79825237-1F54-347A-D818-45464B39DC15}"/>
                </a:ext>
              </a:extLst>
            </p:cNvPr>
            <p:cNvSpPr/>
            <p:nvPr/>
          </p:nvSpPr>
          <p:spPr>
            <a:xfrm rot="-1917689">
              <a:off x="5700177" y="3191848"/>
              <a:ext cx="30440" cy="24698"/>
            </a:xfrm>
            <a:custGeom>
              <a:avLst/>
              <a:gdLst>
                <a:gd name="connsiteX0" fmla="*/ 30421 w 30440"/>
                <a:gd name="connsiteY0" fmla="*/ 22769 h 24698"/>
                <a:gd name="connsiteX1" fmla="*/ -20 w 30440"/>
                <a:gd name="connsiteY1" fmla="*/ -100 h 24698"/>
                <a:gd name="connsiteX2" fmla="*/ 30421 w 30440"/>
                <a:gd name="connsiteY2" fmla="*/ 22769 h 2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40" h="24698">
                  <a:moveTo>
                    <a:pt x="30421" y="22769"/>
                  </a:moveTo>
                  <a:cubicBezTo>
                    <a:pt x="26570" y="15146"/>
                    <a:pt x="4012" y="570"/>
                    <a:pt x="-20" y="-100"/>
                  </a:cubicBezTo>
                  <a:cubicBezTo>
                    <a:pt x="4864" y="6647"/>
                    <a:pt x="17836" y="31474"/>
                    <a:pt x="30421" y="2276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9" name="Freeform 192">
              <a:extLst>
                <a:ext uri="{FF2B5EF4-FFF2-40B4-BE49-F238E27FC236}">
                  <a16:creationId xmlns:a16="http://schemas.microsoft.com/office/drawing/2014/main" id="{16DD62F6-0DC9-7E48-B9C0-A60547E3EC29}"/>
                </a:ext>
              </a:extLst>
            </p:cNvPr>
            <p:cNvSpPr/>
            <p:nvPr/>
          </p:nvSpPr>
          <p:spPr>
            <a:xfrm rot="-1917689">
              <a:off x="5770119" y="3191559"/>
              <a:ext cx="47135" cy="29510"/>
            </a:xfrm>
            <a:custGeom>
              <a:avLst/>
              <a:gdLst>
                <a:gd name="connsiteX0" fmla="*/ 47117 w 47135"/>
                <a:gd name="connsiteY0" fmla="*/ 29152 h 29510"/>
                <a:gd name="connsiteX1" fmla="*/ 2929 w 47135"/>
                <a:gd name="connsiteY1" fmla="*/ 926 h 29510"/>
                <a:gd name="connsiteX2" fmla="*/ 47117 w 47135"/>
                <a:gd name="connsiteY2" fmla="*/ 29152 h 2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35" h="29510">
                  <a:moveTo>
                    <a:pt x="47117" y="29152"/>
                  </a:moveTo>
                  <a:cubicBezTo>
                    <a:pt x="34403" y="21142"/>
                    <a:pt x="4997" y="2085"/>
                    <a:pt x="2929" y="926"/>
                  </a:cubicBezTo>
                  <a:cubicBezTo>
                    <a:pt x="-11179" y="-6929"/>
                    <a:pt x="28951" y="32963"/>
                    <a:pt x="47117" y="291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0" name="Freeform 193">
              <a:extLst>
                <a:ext uri="{FF2B5EF4-FFF2-40B4-BE49-F238E27FC236}">
                  <a16:creationId xmlns:a16="http://schemas.microsoft.com/office/drawing/2014/main" id="{69BD4621-A785-34F1-6B62-238DA980E1B4}"/>
                </a:ext>
              </a:extLst>
            </p:cNvPr>
            <p:cNvSpPr/>
            <p:nvPr/>
          </p:nvSpPr>
          <p:spPr>
            <a:xfrm rot="-1917689">
              <a:off x="5597240" y="3190566"/>
              <a:ext cx="68761" cy="43991"/>
            </a:xfrm>
            <a:custGeom>
              <a:avLst/>
              <a:gdLst>
                <a:gd name="connsiteX0" fmla="*/ -20 w 68761"/>
                <a:gd name="connsiteY0" fmla="*/ -67 h 43991"/>
                <a:gd name="connsiteX1" fmla="*/ 68742 w 68761"/>
                <a:gd name="connsiteY1" fmla="*/ 43894 h 43991"/>
                <a:gd name="connsiteX2" fmla="*/ -20 w 68761"/>
                <a:gd name="connsiteY2" fmla="*/ -67 h 4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61" h="43991">
                  <a:moveTo>
                    <a:pt x="-20" y="-67"/>
                  </a:moveTo>
                  <a:cubicBezTo>
                    <a:pt x="17216" y="14380"/>
                    <a:pt x="47061" y="37352"/>
                    <a:pt x="68742" y="43894"/>
                  </a:cubicBezTo>
                  <a:cubicBezTo>
                    <a:pt x="49000" y="30708"/>
                    <a:pt x="22306" y="-1227"/>
                    <a:pt x="-20" y="-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1" name="Freeform 194">
              <a:extLst>
                <a:ext uri="{FF2B5EF4-FFF2-40B4-BE49-F238E27FC236}">
                  <a16:creationId xmlns:a16="http://schemas.microsoft.com/office/drawing/2014/main" id="{EEB821F3-CC6C-A456-5F58-22DAD1AE26C7}"/>
                </a:ext>
              </a:extLst>
            </p:cNvPr>
            <p:cNvSpPr/>
            <p:nvPr/>
          </p:nvSpPr>
          <p:spPr>
            <a:xfrm rot="-1917689">
              <a:off x="5822172" y="3202226"/>
              <a:ext cx="50699" cy="28947"/>
            </a:xfrm>
            <a:custGeom>
              <a:avLst/>
              <a:gdLst>
                <a:gd name="connsiteX0" fmla="*/ -19 w 50699"/>
                <a:gd name="connsiteY0" fmla="*/ -102 h 28947"/>
                <a:gd name="connsiteX1" fmla="*/ 50681 w 50699"/>
                <a:gd name="connsiteY1" fmla="*/ 28845 h 28947"/>
                <a:gd name="connsiteX2" fmla="*/ -19 w 50699"/>
                <a:gd name="connsiteY2" fmla="*/ -102 h 2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99" h="28947">
                  <a:moveTo>
                    <a:pt x="-19" y="-102"/>
                  </a:moveTo>
                  <a:cubicBezTo>
                    <a:pt x="16571" y="8267"/>
                    <a:pt x="35512" y="27196"/>
                    <a:pt x="50681" y="28845"/>
                  </a:cubicBezTo>
                  <a:cubicBezTo>
                    <a:pt x="46133" y="12363"/>
                    <a:pt x="14426" y="1391"/>
                    <a:pt x="-19" y="-1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2" name="Freeform 195">
              <a:extLst>
                <a:ext uri="{FF2B5EF4-FFF2-40B4-BE49-F238E27FC236}">
                  <a16:creationId xmlns:a16="http://schemas.microsoft.com/office/drawing/2014/main" id="{BBCBF86E-C384-9241-1F5C-F9A54509C533}"/>
                </a:ext>
              </a:extLst>
            </p:cNvPr>
            <p:cNvSpPr/>
            <p:nvPr/>
          </p:nvSpPr>
          <p:spPr>
            <a:xfrm rot="-1917689">
              <a:off x="5919505" y="3210199"/>
              <a:ext cx="48993" cy="55583"/>
            </a:xfrm>
            <a:custGeom>
              <a:avLst/>
              <a:gdLst>
                <a:gd name="connsiteX0" fmla="*/ 48976 w 48993"/>
                <a:gd name="connsiteY0" fmla="*/ 21202 h 55583"/>
                <a:gd name="connsiteX1" fmla="*/ -18 w 48993"/>
                <a:gd name="connsiteY1" fmla="*/ 213 h 55583"/>
                <a:gd name="connsiteX2" fmla="*/ 26908 w 48993"/>
                <a:gd name="connsiteY2" fmla="*/ 55480 h 55583"/>
                <a:gd name="connsiteX3" fmla="*/ 48976 w 48993"/>
                <a:gd name="connsiteY3" fmla="*/ 21202 h 5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3" h="55583">
                  <a:moveTo>
                    <a:pt x="48976" y="21202"/>
                  </a:moveTo>
                  <a:cubicBezTo>
                    <a:pt x="33058" y="16206"/>
                    <a:pt x="14091" y="-2775"/>
                    <a:pt x="-18" y="213"/>
                  </a:cubicBezTo>
                  <a:cubicBezTo>
                    <a:pt x="11869" y="18034"/>
                    <a:pt x="16727" y="37272"/>
                    <a:pt x="26908" y="55480"/>
                  </a:cubicBezTo>
                  <a:cubicBezTo>
                    <a:pt x="34221" y="44071"/>
                    <a:pt x="41611" y="32585"/>
                    <a:pt x="48976" y="212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3" name="Freeform 196">
              <a:extLst>
                <a:ext uri="{FF2B5EF4-FFF2-40B4-BE49-F238E27FC236}">
                  <a16:creationId xmlns:a16="http://schemas.microsoft.com/office/drawing/2014/main" id="{772F5281-0DE8-58AA-D1E6-68D355E3310C}"/>
                </a:ext>
              </a:extLst>
            </p:cNvPr>
            <p:cNvSpPr/>
            <p:nvPr/>
          </p:nvSpPr>
          <p:spPr>
            <a:xfrm rot="-1917689">
              <a:off x="5824356" y="3176492"/>
              <a:ext cx="122384" cy="189725"/>
            </a:xfrm>
            <a:custGeom>
              <a:avLst/>
              <a:gdLst>
                <a:gd name="connsiteX0" fmla="*/ 122363 w 122384"/>
                <a:gd name="connsiteY0" fmla="*/ 143782 h 189725"/>
                <a:gd name="connsiteX1" fmla="*/ 90864 w 122384"/>
                <a:gd name="connsiteY1" fmla="*/ 57971 h 189725"/>
                <a:gd name="connsiteX2" fmla="*/ -17 w 122384"/>
                <a:gd name="connsiteY2" fmla="*/ -103 h 189725"/>
                <a:gd name="connsiteX3" fmla="*/ 85954 w 122384"/>
                <a:gd name="connsiteY3" fmla="*/ 189623 h 189725"/>
                <a:gd name="connsiteX4" fmla="*/ 122363 w 122384"/>
                <a:gd name="connsiteY4" fmla="*/ 143782 h 18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4" h="189725">
                  <a:moveTo>
                    <a:pt x="122363" y="143782"/>
                  </a:moveTo>
                  <a:cubicBezTo>
                    <a:pt x="122699" y="112852"/>
                    <a:pt x="99675" y="86944"/>
                    <a:pt x="90864" y="57971"/>
                  </a:cubicBezTo>
                  <a:cubicBezTo>
                    <a:pt x="56806" y="40819"/>
                    <a:pt x="29544" y="11048"/>
                    <a:pt x="-17" y="-103"/>
                  </a:cubicBezTo>
                  <a:cubicBezTo>
                    <a:pt x="32464" y="62246"/>
                    <a:pt x="54584" y="126913"/>
                    <a:pt x="85954" y="189623"/>
                  </a:cubicBezTo>
                  <a:cubicBezTo>
                    <a:pt x="97660" y="177081"/>
                    <a:pt x="112880" y="135309"/>
                    <a:pt x="122363" y="14378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4" name="Freeform 197">
              <a:extLst>
                <a:ext uri="{FF2B5EF4-FFF2-40B4-BE49-F238E27FC236}">
                  <a16:creationId xmlns:a16="http://schemas.microsoft.com/office/drawing/2014/main" id="{A702E36E-99EF-48ED-212C-CDC0A86EB2E0}"/>
                </a:ext>
              </a:extLst>
            </p:cNvPr>
            <p:cNvSpPr/>
            <p:nvPr/>
          </p:nvSpPr>
          <p:spPr>
            <a:xfrm rot="-1917689">
              <a:off x="5712989" y="3218388"/>
              <a:ext cx="17713" cy="26496"/>
            </a:xfrm>
            <a:custGeom>
              <a:avLst/>
              <a:gdLst>
                <a:gd name="connsiteX0" fmla="*/ -19 w 17713"/>
                <a:gd name="connsiteY0" fmla="*/ -52 h 26496"/>
                <a:gd name="connsiteX1" fmla="*/ 14219 w 17713"/>
                <a:gd name="connsiteY1" fmla="*/ 26397 h 26496"/>
                <a:gd name="connsiteX2" fmla="*/ -19 w 17713"/>
                <a:gd name="connsiteY2" fmla="*/ -52 h 2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13" h="26496">
                  <a:moveTo>
                    <a:pt x="-19" y="-52"/>
                  </a:moveTo>
                  <a:cubicBezTo>
                    <a:pt x="7242" y="8214"/>
                    <a:pt x="9542" y="17589"/>
                    <a:pt x="14219" y="26397"/>
                  </a:cubicBezTo>
                  <a:cubicBezTo>
                    <a:pt x="23703" y="15761"/>
                    <a:pt x="12049" y="-1108"/>
                    <a:pt x="-19" y="-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5" name="Freeform 198">
              <a:extLst>
                <a:ext uri="{FF2B5EF4-FFF2-40B4-BE49-F238E27FC236}">
                  <a16:creationId xmlns:a16="http://schemas.microsoft.com/office/drawing/2014/main" id="{120DBF75-11A5-75DC-F7C0-3400DEEDF374}"/>
                </a:ext>
              </a:extLst>
            </p:cNvPr>
            <p:cNvSpPr/>
            <p:nvPr/>
          </p:nvSpPr>
          <p:spPr>
            <a:xfrm rot="-1917689">
              <a:off x="5683451" y="1771367"/>
              <a:ext cx="172365" cy="298678"/>
            </a:xfrm>
            <a:custGeom>
              <a:avLst/>
              <a:gdLst>
                <a:gd name="connsiteX0" fmla="*/ 139932 w 172365"/>
                <a:gd name="connsiteY0" fmla="*/ 120665 h 298678"/>
                <a:gd name="connsiteX1" fmla="*/ 109311 w 172365"/>
                <a:gd name="connsiteY1" fmla="*/ 38924 h 298678"/>
                <a:gd name="connsiteX2" fmla="*/ 139932 w 172365"/>
                <a:gd name="connsiteY2" fmla="*/ 120665 h 298678"/>
                <a:gd name="connsiteX3" fmla="*/ 164119 w 172365"/>
                <a:gd name="connsiteY3" fmla="*/ 66995 h 298678"/>
                <a:gd name="connsiteX4" fmla="*/ -46 w 172365"/>
                <a:gd name="connsiteY4" fmla="*/ 31198 h 298678"/>
                <a:gd name="connsiteX5" fmla="*/ 115565 w 172365"/>
                <a:gd name="connsiteY5" fmla="*/ 298570 h 298678"/>
                <a:gd name="connsiteX6" fmla="*/ 132232 w 172365"/>
                <a:gd name="connsiteY6" fmla="*/ 278122 h 298678"/>
                <a:gd name="connsiteX7" fmla="*/ 109182 w 172365"/>
                <a:gd name="connsiteY7" fmla="*/ 211549 h 298678"/>
                <a:gd name="connsiteX8" fmla="*/ 136961 w 172365"/>
                <a:gd name="connsiteY8" fmla="*/ 270731 h 298678"/>
                <a:gd name="connsiteX9" fmla="*/ 164119 w 172365"/>
                <a:gd name="connsiteY9" fmla="*/ 66995 h 2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365" h="298678">
                  <a:moveTo>
                    <a:pt x="139932" y="120665"/>
                  </a:moveTo>
                  <a:cubicBezTo>
                    <a:pt x="135695" y="108767"/>
                    <a:pt x="135953" y="59913"/>
                    <a:pt x="109311" y="38924"/>
                  </a:cubicBezTo>
                  <a:cubicBezTo>
                    <a:pt x="140785" y="53114"/>
                    <a:pt x="138821" y="92826"/>
                    <a:pt x="139932" y="120665"/>
                  </a:cubicBezTo>
                  <a:close/>
                  <a:moveTo>
                    <a:pt x="164119" y="66995"/>
                  </a:moveTo>
                  <a:cubicBezTo>
                    <a:pt x="142465" y="-8179"/>
                    <a:pt x="55382" y="-20309"/>
                    <a:pt x="-46" y="31198"/>
                  </a:cubicBezTo>
                  <a:cubicBezTo>
                    <a:pt x="43366" y="119275"/>
                    <a:pt x="70344" y="210931"/>
                    <a:pt x="115565" y="298570"/>
                  </a:cubicBezTo>
                  <a:cubicBezTo>
                    <a:pt x="120578" y="289196"/>
                    <a:pt x="126263" y="282887"/>
                    <a:pt x="132232" y="278122"/>
                  </a:cubicBezTo>
                  <a:cubicBezTo>
                    <a:pt x="126392" y="255536"/>
                    <a:pt x="113601" y="234419"/>
                    <a:pt x="109182" y="211549"/>
                  </a:cubicBezTo>
                  <a:cubicBezTo>
                    <a:pt x="120113" y="230916"/>
                    <a:pt x="122438" y="252214"/>
                    <a:pt x="136961" y="270731"/>
                  </a:cubicBezTo>
                  <a:cubicBezTo>
                    <a:pt x="173809" y="212502"/>
                    <a:pt x="179985" y="122391"/>
                    <a:pt x="164119" y="669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6" name="Freeform 199">
              <a:extLst>
                <a:ext uri="{FF2B5EF4-FFF2-40B4-BE49-F238E27FC236}">
                  <a16:creationId xmlns:a16="http://schemas.microsoft.com/office/drawing/2014/main" id="{A4DCAE96-E835-4FDD-EBF0-1E33E5CC8899}"/>
                </a:ext>
              </a:extLst>
            </p:cNvPr>
            <p:cNvSpPr/>
            <p:nvPr/>
          </p:nvSpPr>
          <p:spPr>
            <a:xfrm rot="-1917689">
              <a:off x="5535033" y="2320352"/>
              <a:ext cx="123646" cy="252255"/>
            </a:xfrm>
            <a:custGeom>
              <a:avLst/>
              <a:gdLst>
                <a:gd name="connsiteX0" fmla="*/ -36 w 123646"/>
                <a:gd name="connsiteY0" fmla="*/ 18364 h 252255"/>
                <a:gd name="connsiteX1" fmla="*/ 95600 w 123646"/>
                <a:gd name="connsiteY1" fmla="*/ 252154 h 252255"/>
                <a:gd name="connsiteX2" fmla="*/ 108882 w 123646"/>
                <a:gd name="connsiteY2" fmla="*/ 177726 h 252255"/>
                <a:gd name="connsiteX3" fmla="*/ 118882 w 123646"/>
                <a:gd name="connsiteY3" fmla="*/ 194466 h 252255"/>
                <a:gd name="connsiteX4" fmla="*/ 123611 w 123646"/>
                <a:gd name="connsiteY4" fmla="*/ 187152 h 252255"/>
                <a:gd name="connsiteX5" fmla="*/ 36037 w 123646"/>
                <a:gd name="connsiteY5" fmla="*/ -102 h 252255"/>
                <a:gd name="connsiteX6" fmla="*/ -36 w 123646"/>
                <a:gd name="connsiteY6" fmla="*/ 18364 h 25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646" h="252255">
                  <a:moveTo>
                    <a:pt x="-36" y="18364"/>
                  </a:moveTo>
                  <a:cubicBezTo>
                    <a:pt x="39190" y="94697"/>
                    <a:pt x="59837" y="175099"/>
                    <a:pt x="95600" y="252154"/>
                  </a:cubicBezTo>
                  <a:cubicBezTo>
                    <a:pt x="109631" y="225293"/>
                    <a:pt x="121285" y="198895"/>
                    <a:pt x="108882" y="177726"/>
                  </a:cubicBezTo>
                  <a:cubicBezTo>
                    <a:pt x="114618" y="182799"/>
                    <a:pt x="111595" y="189830"/>
                    <a:pt x="118882" y="194466"/>
                  </a:cubicBezTo>
                  <a:cubicBezTo>
                    <a:pt x="120458" y="192045"/>
                    <a:pt x="122035" y="189599"/>
                    <a:pt x="123611" y="187152"/>
                  </a:cubicBezTo>
                  <a:cubicBezTo>
                    <a:pt x="96892" y="124210"/>
                    <a:pt x="72059" y="60857"/>
                    <a:pt x="36037" y="-102"/>
                  </a:cubicBezTo>
                  <a:cubicBezTo>
                    <a:pt x="24590" y="8526"/>
                    <a:pt x="10791" y="6491"/>
                    <a:pt x="-36" y="183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7" name="Freeform 200">
              <a:extLst>
                <a:ext uri="{FF2B5EF4-FFF2-40B4-BE49-F238E27FC236}">
                  <a16:creationId xmlns:a16="http://schemas.microsoft.com/office/drawing/2014/main" id="{57B9DA35-DE10-62D0-47C3-0A038C6B99C7}"/>
                </a:ext>
              </a:extLst>
            </p:cNvPr>
            <p:cNvSpPr/>
            <p:nvPr/>
          </p:nvSpPr>
          <p:spPr>
            <a:xfrm rot="-1917689">
              <a:off x="5853419" y="2498660"/>
              <a:ext cx="12474" cy="47575"/>
            </a:xfrm>
            <a:custGeom>
              <a:avLst/>
              <a:gdLst>
                <a:gd name="connsiteX0" fmla="*/ 10407 w 12474"/>
                <a:gd name="connsiteY0" fmla="*/ 37622 h 47575"/>
                <a:gd name="connsiteX1" fmla="*/ -33 w 12474"/>
                <a:gd name="connsiteY1" fmla="*/ -107 h 47575"/>
                <a:gd name="connsiteX2" fmla="*/ 10407 w 12474"/>
                <a:gd name="connsiteY2" fmla="*/ 37622 h 4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4" h="47575">
                  <a:moveTo>
                    <a:pt x="10407" y="37622"/>
                  </a:moveTo>
                  <a:cubicBezTo>
                    <a:pt x="8598" y="30334"/>
                    <a:pt x="7332" y="15345"/>
                    <a:pt x="-33" y="-107"/>
                  </a:cubicBezTo>
                  <a:cubicBezTo>
                    <a:pt x="794" y="15525"/>
                    <a:pt x="18288" y="69376"/>
                    <a:pt x="10407" y="3762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8" name="Freeform 201">
              <a:extLst>
                <a:ext uri="{FF2B5EF4-FFF2-40B4-BE49-F238E27FC236}">
                  <a16:creationId xmlns:a16="http://schemas.microsoft.com/office/drawing/2014/main" id="{0E1157C9-3D57-E2F1-6A2F-585FE2B8D773}"/>
                </a:ext>
              </a:extLst>
            </p:cNvPr>
            <p:cNvSpPr/>
            <p:nvPr/>
          </p:nvSpPr>
          <p:spPr>
            <a:xfrm rot="-1917689">
              <a:off x="5773209" y="2467034"/>
              <a:ext cx="144009" cy="324571"/>
            </a:xfrm>
            <a:custGeom>
              <a:avLst/>
              <a:gdLst>
                <a:gd name="connsiteX0" fmla="*/ 102375 w 144009"/>
                <a:gd name="connsiteY0" fmla="*/ 234998 h 324571"/>
                <a:gd name="connsiteX1" fmla="*/ 89765 w 144009"/>
                <a:gd name="connsiteY1" fmla="*/ 206154 h 324571"/>
                <a:gd name="connsiteX2" fmla="*/ 99352 w 144009"/>
                <a:gd name="connsiteY2" fmla="*/ 201982 h 324571"/>
                <a:gd name="connsiteX3" fmla="*/ 102375 w 144009"/>
                <a:gd name="connsiteY3" fmla="*/ 234998 h 324571"/>
                <a:gd name="connsiteX4" fmla="*/ 143979 w 144009"/>
                <a:gd name="connsiteY4" fmla="*/ 251223 h 324571"/>
                <a:gd name="connsiteX5" fmla="*/ 114288 w 144009"/>
                <a:gd name="connsiteY5" fmla="*/ 173524 h 324571"/>
                <a:gd name="connsiteX6" fmla="*/ 79791 w 144009"/>
                <a:gd name="connsiteY6" fmla="*/ 103114 h 324571"/>
                <a:gd name="connsiteX7" fmla="*/ 113771 w 144009"/>
                <a:gd name="connsiteY7" fmla="*/ 190470 h 324571"/>
                <a:gd name="connsiteX8" fmla="*/ 31831 w 144009"/>
                <a:gd name="connsiteY8" fmla="*/ -106 h 324571"/>
                <a:gd name="connsiteX9" fmla="*/ -31 w 144009"/>
                <a:gd name="connsiteY9" fmla="*/ 27888 h 324571"/>
                <a:gd name="connsiteX10" fmla="*/ 107259 w 144009"/>
                <a:gd name="connsiteY10" fmla="*/ 324465 h 324571"/>
                <a:gd name="connsiteX11" fmla="*/ 143979 w 144009"/>
                <a:gd name="connsiteY11" fmla="*/ 251223 h 32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009" h="324571">
                  <a:moveTo>
                    <a:pt x="102375" y="234998"/>
                  </a:moveTo>
                  <a:cubicBezTo>
                    <a:pt x="98396" y="225340"/>
                    <a:pt x="96070" y="215348"/>
                    <a:pt x="89765" y="206154"/>
                  </a:cubicBezTo>
                  <a:cubicBezTo>
                    <a:pt x="92711" y="203553"/>
                    <a:pt x="96484" y="205098"/>
                    <a:pt x="99352" y="201982"/>
                  </a:cubicBezTo>
                  <a:cubicBezTo>
                    <a:pt x="103771" y="212258"/>
                    <a:pt x="105967" y="222997"/>
                    <a:pt x="102375" y="234998"/>
                  </a:cubicBezTo>
                  <a:close/>
                  <a:moveTo>
                    <a:pt x="143979" y="251223"/>
                  </a:moveTo>
                  <a:cubicBezTo>
                    <a:pt x="136381" y="227349"/>
                    <a:pt x="124081" y="199793"/>
                    <a:pt x="114288" y="173524"/>
                  </a:cubicBezTo>
                  <a:cubicBezTo>
                    <a:pt x="105114" y="149007"/>
                    <a:pt x="100721" y="110351"/>
                    <a:pt x="79791" y="103114"/>
                  </a:cubicBezTo>
                  <a:cubicBezTo>
                    <a:pt x="92866" y="131803"/>
                    <a:pt x="105450" y="160673"/>
                    <a:pt x="113771" y="190470"/>
                  </a:cubicBezTo>
                  <a:cubicBezTo>
                    <a:pt x="85760" y="127091"/>
                    <a:pt x="63873" y="62398"/>
                    <a:pt x="31831" y="-106"/>
                  </a:cubicBezTo>
                  <a:cubicBezTo>
                    <a:pt x="21546" y="10891"/>
                    <a:pt x="11546" y="23175"/>
                    <a:pt x="-31" y="27888"/>
                  </a:cubicBezTo>
                  <a:cubicBezTo>
                    <a:pt x="38834" y="126035"/>
                    <a:pt x="71108" y="225701"/>
                    <a:pt x="107259" y="324465"/>
                  </a:cubicBezTo>
                  <a:cubicBezTo>
                    <a:pt x="119585" y="300051"/>
                    <a:pt x="132040" y="275585"/>
                    <a:pt x="143979" y="25122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9" name="Freeform 202">
              <a:extLst>
                <a:ext uri="{FF2B5EF4-FFF2-40B4-BE49-F238E27FC236}">
                  <a16:creationId xmlns:a16="http://schemas.microsoft.com/office/drawing/2014/main" id="{CAAA3A13-2FC0-D583-6F1F-24D2F50A403D}"/>
                </a:ext>
              </a:extLst>
            </p:cNvPr>
            <p:cNvSpPr/>
            <p:nvPr/>
          </p:nvSpPr>
          <p:spPr>
            <a:xfrm rot="-1917689">
              <a:off x="5991541" y="2671545"/>
              <a:ext cx="16873" cy="38372"/>
            </a:xfrm>
            <a:custGeom>
              <a:avLst/>
              <a:gdLst>
                <a:gd name="connsiteX0" fmla="*/ 16845 w 16873"/>
                <a:gd name="connsiteY0" fmla="*/ 38264 h 38372"/>
                <a:gd name="connsiteX1" fmla="*/ -28 w 16873"/>
                <a:gd name="connsiteY1" fmla="*/ -109 h 38372"/>
                <a:gd name="connsiteX2" fmla="*/ 16845 w 16873"/>
                <a:gd name="connsiteY2" fmla="*/ 38264 h 38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73" h="38372">
                  <a:moveTo>
                    <a:pt x="16845" y="38264"/>
                  </a:moveTo>
                  <a:cubicBezTo>
                    <a:pt x="9610" y="27216"/>
                    <a:pt x="11445" y="3085"/>
                    <a:pt x="-28" y="-109"/>
                  </a:cubicBezTo>
                  <a:cubicBezTo>
                    <a:pt x="6096" y="11223"/>
                    <a:pt x="9248" y="34247"/>
                    <a:pt x="16845" y="382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 203">
              <a:extLst>
                <a:ext uri="{FF2B5EF4-FFF2-40B4-BE49-F238E27FC236}">
                  <a16:creationId xmlns:a16="http://schemas.microsoft.com/office/drawing/2014/main" id="{AE23C477-FB0F-214A-AC6B-B3F4B01B7DAE}"/>
                </a:ext>
              </a:extLst>
            </p:cNvPr>
            <p:cNvSpPr/>
            <p:nvPr/>
          </p:nvSpPr>
          <p:spPr>
            <a:xfrm rot="-1917689">
              <a:off x="5200568" y="2999564"/>
              <a:ext cx="1228017" cy="1141935"/>
            </a:xfrm>
            <a:custGeom>
              <a:avLst/>
              <a:gdLst>
                <a:gd name="connsiteX0" fmla="*/ 629954 w 1228017"/>
                <a:gd name="connsiteY0" fmla="*/ 970395 h 1141935"/>
                <a:gd name="connsiteX1" fmla="*/ 870090 w 1228017"/>
                <a:gd name="connsiteY1" fmla="*/ 591870 h 1141935"/>
                <a:gd name="connsiteX2" fmla="*/ 906783 w 1228017"/>
                <a:gd name="connsiteY2" fmla="*/ 604953 h 1141935"/>
                <a:gd name="connsiteX3" fmla="*/ 629954 w 1228017"/>
                <a:gd name="connsiteY3" fmla="*/ 970395 h 1141935"/>
                <a:gd name="connsiteX4" fmla="*/ 649877 w 1228017"/>
                <a:gd name="connsiteY4" fmla="*/ 858728 h 1141935"/>
                <a:gd name="connsiteX5" fmla="*/ 633391 w 1228017"/>
                <a:gd name="connsiteY5" fmla="*/ 889761 h 1141935"/>
                <a:gd name="connsiteX6" fmla="*/ 649877 w 1228017"/>
                <a:gd name="connsiteY6" fmla="*/ 858728 h 1141935"/>
                <a:gd name="connsiteX7" fmla="*/ 725435 w 1228017"/>
                <a:gd name="connsiteY7" fmla="*/ 741292 h 1141935"/>
                <a:gd name="connsiteX8" fmla="*/ 704297 w 1228017"/>
                <a:gd name="connsiteY8" fmla="*/ 779510 h 1141935"/>
                <a:gd name="connsiteX9" fmla="*/ 725435 w 1228017"/>
                <a:gd name="connsiteY9" fmla="*/ 741292 h 1141935"/>
                <a:gd name="connsiteX10" fmla="*/ 774092 w 1228017"/>
                <a:gd name="connsiteY10" fmla="*/ 654889 h 1141935"/>
                <a:gd name="connsiteX11" fmla="*/ 834817 w 1228017"/>
                <a:gd name="connsiteY11" fmla="*/ 565911 h 1141935"/>
                <a:gd name="connsiteX12" fmla="*/ 749105 w 1228017"/>
                <a:gd name="connsiteY12" fmla="*/ 704516 h 1141935"/>
                <a:gd name="connsiteX13" fmla="*/ 774092 w 1228017"/>
                <a:gd name="connsiteY13" fmla="*/ 654889 h 1141935"/>
                <a:gd name="connsiteX14" fmla="*/ 897636 w 1228017"/>
                <a:gd name="connsiteY14" fmla="*/ 505853 h 1141935"/>
                <a:gd name="connsiteX15" fmla="*/ 945777 w 1228017"/>
                <a:gd name="connsiteY15" fmla="*/ 522799 h 1141935"/>
                <a:gd name="connsiteX16" fmla="*/ 919187 w 1228017"/>
                <a:gd name="connsiteY16" fmla="*/ 574898 h 1141935"/>
                <a:gd name="connsiteX17" fmla="*/ 873216 w 1228017"/>
                <a:gd name="connsiteY17" fmla="*/ 538560 h 1141935"/>
                <a:gd name="connsiteX18" fmla="*/ 897636 w 1228017"/>
                <a:gd name="connsiteY18" fmla="*/ 505853 h 1141935"/>
                <a:gd name="connsiteX19" fmla="*/ 904638 w 1228017"/>
                <a:gd name="connsiteY19" fmla="*/ 759088 h 1141935"/>
                <a:gd name="connsiteX20" fmla="*/ 922675 w 1228017"/>
                <a:gd name="connsiteY20" fmla="*/ 725660 h 1141935"/>
                <a:gd name="connsiteX21" fmla="*/ 904638 w 1228017"/>
                <a:gd name="connsiteY21" fmla="*/ 759088 h 1141935"/>
                <a:gd name="connsiteX22" fmla="*/ 698431 w 1228017"/>
                <a:gd name="connsiteY22" fmla="*/ 1041835 h 1141935"/>
                <a:gd name="connsiteX23" fmla="*/ 736598 w 1228017"/>
                <a:gd name="connsiteY23" fmla="*/ 1004055 h 1141935"/>
                <a:gd name="connsiteX24" fmla="*/ 698431 w 1228017"/>
                <a:gd name="connsiteY24" fmla="*/ 1041835 h 1141935"/>
                <a:gd name="connsiteX25" fmla="*/ 595405 w 1228017"/>
                <a:gd name="connsiteY25" fmla="*/ 937997 h 1141935"/>
                <a:gd name="connsiteX26" fmla="*/ 605535 w 1228017"/>
                <a:gd name="connsiteY26" fmla="*/ 916828 h 1141935"/>
                <a:gd name="connsiteX27" fmla="*/ 595405 w 1228017"/>
                <a:gd name="connsiteY27" fmla="*/ 937997 h 1141935"/>
                <a:gd name="connsiteX28" fmla="*/ 538272 w 1228017"/>
                <a:gd name="connsiteY28" fmla="*/ 638870 h 1141935"/>
                <a:gd name="connsiteX29" fmla="*/ 554706 w 1228017"/>
                <a:gd name="connsiteY29" fmla="*/ 607966 h 1141935"/>
                <a:gd name="connsiteX30" fmla="*/ 538272 w 1228017"/>
                <a:gd name="connsiteY30" fmla="*/ 638870 h 1141935"/>
                <a:gd name="connsiteX31" fmla="*/ 366019 w 1228017"/>
                <a:gd name="connsiteY31" fmla="*/ 1057390 h 1141935"/>
                <a:gd name="connsiteX32" fmla="*/ 388371 w 1228017"/>
                <a:gd name="connsiteY32" fmla="*/ 995659 h 1141935"/>
                <a:gd name="connsiteX33" fmla="*/ 366019 w 1228017"/>
                <a:gd name="connsiteY33" fmla="*/ 1057390 h 1141935"/>
                <a:gd name="connsiteX34" fmla="*/ 545688 w 1228017"/>
                <a:gd name="connsiteY34" fmla="*/ 422541 h 1141935"/>
                <a:gd name="connsiteX35" fmla="*/ 532458 w 1228017"/>
                <a:gd name="connsiteY35" fmla="*/ 448578 h 1141935"/>
                <a:gd name="connsiteX36" fmla="*/ 545688 w 1228017"/>
                <a:gd name="connsiteY36" fmla="*/ 422541 h 1141935"/>
                <a:gd name="connsiteX37" fmla="*/ 667965 w 1228017"/>
                <a:gd name="connsiteY37" fmla="*/ 286459 h 1141935"/>
                <a:gd name="connsiteX38" fmla="*/ 671480 w 1228017"/>
                <a:gd name="connsiteY38" fmla="*/ 302530 h 1141935"/>
                <a:gd name="connsiteX39" fmla="*/ 649050 w 1228017"/>
                <a:gd name="connsiteY39" fmla="*/ 315844 h 1141935"/>
                <a:gd name="connsiteX40" fmla="*/ 667965 w 1228017"/>
                <a:gd name="connsiteY40" fmla="*/ 286459 h 1141935"/>
                <a:gd name="connsiteX41" fmla="*/ 798486 w 1228017"/>
                <a:gd name="connsiteY41" fmla="*/ 977992 h 1141935"/>
                <a:gd name="connsiteX42" fmla="*/ 986449 w 1228017"/>
                <a:gd name="connsiteY42" fmla="*/ 718036 h 1141935"/>
                <a:gd name="connsiteX43" fmla="*/ 943890 w 1228017"/>
                <a:gd name="connsiteY43" fmla="*/ 601064 h 1141935"/>
                <a:gd name="connsiteX44" fmla="*/ 1008827 w 1228017"/>
                <a:gd name="connsiteY44" fmla="*/ 473224 h 1141935"/>
                <a:gd name="connsiteX45" fmla="*/ 1035495 w 1228017"/>
                <a:gd name="connsiteY45" fmla="*/ 469567 h 1141935"/>
                <a:gd name="connsiteX46" fmla="*/ 1228006 w 1228017"/>
                <a:gd name="connsiteY46" fmla="*/ 143476 h 1141935"/>
                <a:gd name="connsiteX47" fmla="*/ 1181700 w 1228017"/>
                <a:gd name="connsiteY47" fmla="*/ -100 h 1141935"/>
                <a:gd name="connsiteX48" fmla="*/ 1067950 w 1228017"/>
                <a:gd name="connsiteY48" fmla="*/ 203585 h 1141935"/>
                <a:gd name="connsiteX49" fmla="*/ 1105419 w 1228017"/>
                <a:gd name="connsiteY49" fmla="*/ 307011 h 1141935"/>
                <a:gd name="connsiteX50" fmla="*/ 1064126 w 1228017"/>
                <a:gd name="connsiteY50" fmla="*/ 214916 h 1141935"/>
                <a:gd name="connsiteX51" fmla="*/ 1027200 w 1228017"/>
                <a:gd name="connsiteY51" fmla="*/ 277703 h 1141935"/>
                <a:gd name="connsiteX52" fmla="*/ 1066219 w 1228017"/>
                <a:gd name="connsiteY52" fmla="*/ 378683 h 1141935"/>
                <a:gd name="connsiteX53" fmla="*/ 1020921 w 1228017"/>
                <a:gd name="connsiteY53" fmla="*/ 287490 h 1141935"/>
                <a:gd name="connsiteX54" fmla="*/ 1018957 w 1228017"/>
                <a:gd name="connsiteY54" fmla="*/ 317364 h 1141935"/>
                <a:gd name="connsiteX55" fmla="*/ 1008336 w 1228017"/>
                <a:gd name="connsiteY55" fmla="*/ 307088 h 1141935"/>
                <a:gd name="connsiteX56" fmla="*/ 1038751 w 1228017"/>
                <a:gd name="connsiteY56" fmla="*/ 426739 h 1141935"/>
                <a:gd name="connsiteX57" fmla="*/ 992548 w 1228017"/>
                <a:gd name="connsiteY57" fmla="*/ 331580 h 1141935"/>
                <a:gd name="connsiteX58" fmla="*/ 928799 w 1228017"/>
                <a:gd name="connsiteY58" fmla="*/ 435933 h 1141935"/>
                <a:gd name="connsiteX59" fmla="*/ 930918 w 1228017"/>
                <a:gd name="connsiteY59" fmla="*/ 464931 h 1141935"/>
                <a:gd name="connsiteX60" fmla="*/ 912029 w 1228017"/>
                <a:gd name="connsiteY60" fmla="*/ 445925 h 1141935"/>
                <a:gd name="connsiteX61" fmla="*/ 847092 w 1228017"/>
                <a:gd name="connsiteY61" fmla="*/ 525349 h 1141935"/>
                <a:gd name="connsiteX62" fmla="*/ 800682 w 1228017"/>
                <a:gd name="connsiteY62" fmla="*/ 554399 h 1141935"/>
                <a:gd name="connsiteX63" fmla="*/ 549978 w 1228017"/>
                <a:gd name="connsiteY63" fmla="*/ 933207 h 1141935"/>
                <a:gd name="connsiteX64" fmla="*/ 542665 w 1228017"/>
                <a:gd name="connsiteY64" fmla="*/ 928468 h 1141935"/>
                <a:gd name="connsiteX65" fmla="*/ 831122 w 1228017"/>
                <a:gd name="connsiteY65" fmla="*/ 490968 h 1141935"/>
                <a:gd name="connsiteX66" fmla="*/ 729543 w 1228017"/>
                <a:gd name="connsiteY66" fmla="*/ 287850 h 1141935"/>
                <a:gd name="connsiteX67" fmla="*/ 378448 w 1228017"/>
                <a:gd name="connsiteY67" fmla="*/ 844203 h 1141935"/>
                <a:gd name="connsiteX68" fmla="*/ 299299 w 1228017"/>
                <a:gd name="connsiteY68" fmla="*/ 810903 h 1141935"/>
                <a:gd name="connsiteX69" fmla="*/ 709698 w 1228017"/>
                <a:gd name="connsiteY69" fmla="*/ 264801 h 1141935"/>
                <a:gd name="connsiteX70" fmla="*/ 610496 w 1228017"/>
                <a:gd name="connsiteY70" fmla="*/ 149554 h 1141935"/>
                <a:gd name="connsiteX71" fmla="*/ 128519 w 1228017"/>
                <a:gd name="connsiteY71" fmla="*/ 763929 h 1141935"/>
                <a:gd name="connsiteX72" fmla="*/ -11 w 1228017"/>
                <a:gd name="connsiteY72" fmla="*/ 775081 h 1141935"/>
                <a:gd name="connsiteX73" fmla="*/ 121491 w 1228017"/>
                <a:gd name="connsiteY73" fmla="*/ 780231 h 1141935"/>
                <a:gd name="connsiteX74" fmla="*/ 112421 w 1228017"/>
                <a:gd name="connsiteY74" fmla="*/ 815823 h 1141935"/>
                <a:gd name="connsiteX75" fmla="*/ 29989 w 1228017"/>
                <a:gd name="connsiteY75" fmla="*/ 960068 h 1141935"/>
                <a:gd name="connsiteX76" fmla="*/ 77174 w 1228017"/>
                <a:gd name="connsiteY76" fmla="*/ 972970 h 1141935"/>
                <a:gd name="connsiteX77" fmla="*/ 209736 w 1228017"/>
                <a:gd name="connsiteY77" fmla="*/ 874618 h 1141935"/>
                <a:gd name="connsiteX78" fmla="*/ 229400 w 1228017"/>
                <a:gd name="connsiteY78" fmla="*/ 887211 h 1141935"/>
                <a:gd name="connsiteX79" fmla="*/ 288265 w 1228017"/>
                <a:gd name="connsiteY79" fmla="*/ 828055 h 1141935"/>
                <a:gd name="connsiteX80" fmla="*/ 372996 w 1228017"/>
                <a:gd name="connsiteY80" fmla="*/ 858032 h 1141935"/>
                <a:gd name="connsiteX81" fmla="*/ 329455 w 1228017"/>
                <a:gd name="connsiteY81" fmla="*/ 958008 h 1141935"/>
                <a:gd name="connsiteX82" fmla="*/ 347517 w 1228017"/>
                <a:gd name="connsiteY82" fmla="*/ 973022 h 1141935"/>
                <a:gd name="connsiteX83" fmla="*/ 317594 w 1228017"/>
                <a:gd name="connsiteY83" fmla="*/ 1067898 h 1141935"/>
                <a:gd name="connsiteX84" fmla="*/ 97071 w 1228017"/>
                <a:gd name="connsiteY84" fmla="*/ 1044385 h 1141935"/>
                <a:gd name="connsiteX85" fmla="*/ 270022 w 1228017"/>
                <a:gd name="connsiteY85" fmla="*/ 1071992 h 1141935"/>
                <a:gd name="connsiteX86" fmla="*/ 319791 w 1228017"/>
                <a:gd name="connsiteY86" fmla="*/ 1096948 h 1141935"/>
                <a:gd name="connsiteX87" fmla="*/ 240719 w 1228017"/>
                <a:gd name="connsiteY87" fmla="*/ 1112091 h 1141935"/>
                <a:gd name="connsiteX88" fmla="*/ 335993 w 1228017"/>
                <a:gd name="connsiteY88" fmla="*/ 1141836 h 1141935"/>
                <a:gd name="connsiteX89" fmla="*/ 454885 w 1228017"/>
                <a:gd name="connsiteY89" fmla="*/ 1134908 h 1141935"/>
                <a:gd name="connsiteX90" fmla="*/ 427132 w 1228017"/>
                <a:gd name="connsiteY90" fmla="*/ 1124092 h 1141935"/>
                <a:gd name="connsiteX91" fmla="*/ 567032 w 1228017"/>
                <a:gd name="connsiteY91" fmla="*/ 1116752 h 1141935"/>
                <a:gd name="connsiteX92" fmla="*/ 408682 w 1228017"/>
                <a:gd name="connsiteY92" fmla="*/ 1088140 h 1141935"/>
                <a:gd name="connsiteX93" fmla="*/ 437520 w 1228017"/>
                <a:gd name="connsiteY93" fmla="*/ 1027078 h 1141935"/>
                <a:gd name="connsiteX94" fmla="*/ 456978 w 1228017"/>
                <a:gd name="connsiteY94" fmla="*/ 1029190 h 1141935"/>
                <a:gd name="connsiteX95" fmla="*/ 537910 w 1228017"/>
                <a:gd name="connsiteY95" fmla="*/ 935885 h 1141935"/>
                <a:gd name="connsiteX96" fmla="*/ 577730 w 1228017"/>
                <a:gd name="connsiteY96" fmla="*/ 992363 h 1141935"/>
                <a:gd name="connsiteX97" fmla="*/ 621659 w 1228017"/>
                <a:gd name="connsiteY97" fmla="*/ 1048042 h 1141935"/>
                <a:gd name="connsiteX98" fmla="*/ 798486 w 1228017"/>
                <a:gd name="connsiteY98" fmla="*/ 977992 h 11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228017" h="1141935">
                  <a:moveTo>
                    <a:pt x="629954" y="970395"/>
                  </a:moveTo>
                  <a:cubicBezTo>
                    <a:pt x="714504" y="843559"/>
                    <a:pt x="790630" y="711057"/>
                    <a:pt x="870090" y="591870"/>
                  </a:cubicBezTo>
                  <a:cubicBezTo>
                    <a:pt x="877919" y="576238"/>
                    <a:pt x="894793" y="601682"/>
                    <a:pt x="906783" y="604953"/>
                  </a:cubicBezTo>
                  <a:cubicBezTo>
                    <a:pt x="810605" y="708945"/>
                    <a:pt x="734530" y="904646"/>
                    <a:pt x="629954" y="970395"/>
                  </a:cubicBezTo>
                  <a:close/>
                  <a:moveTo>
                    <a:pt x="649877" y="858728"/>
                  </a:moveTo>
                  <a:cubicBezTo>
                    <a:pt x="657293" y="857955"/>
                    <a:pt x="637499" y="881030"/>
                    <a:pt x="633391" y="889761"/>
                  </a:cubicBezTo>
                  <a:cubicBezTo>
                    <a:pt x="625923" y="890534"/>
                    <a:pt x="645743" y="867484"/>
                    <a:pt x="649877" y="858728"/>
                  </a:cubicBezTo>
                  <a:close/>
                  <a:moveTo>
                    <a:pt x="725435" y="741292"/>
                  </a:moveTo>
                  <a:cubicBezTo>
                    <a:pt x="731766" y="742734"/>
                    <a:pt x="709672" y="768513"/>
                    <a:pt x="704297" y="779510"/>
                  </a:cubicBezTo>
                  <a:cubicBezTo>
                    <a:pt x="697966" y="777991"/>
                    <a:pt x="720060" y="752314"/>
                    <a:pt x="725435" y="741292"/>
                  </a:cubicBezTo>
                  <a:close/>
                  <a:moveTo>
                    <a:pt x="774092" y="654889"/>
                  </a:moveTo>
                  <a:cubicBezTo>
                    <a:pt x="789364" y="628620"/>
                    <a:pt x="814352" y="591201"/>
                    <a:pt x="834817" y="565911"/>
                  </a:cubicBezTo>
                  <a:cubicBezTo>
                    <a:pt x="817479" y="593492"/>
                    <a:pt x="767038" y="679381"/>
                    <a:pt x="749105" y="704516"/>
                  </a:cubicBezTo>
                  <a:cubicBezTo>
                    <a:pt x="714814" y="752572"/>
                    <a:pt x="767296" y="666478"/>
                    <a:pt x="774092" y="654889"/>
                  </a:cubicBezTo>
                  <a:close/>
                  <a:moveTo>
                    <a:pt x="897636" y="505853"/>
                  </a:moveTo>
                  <a:cubicBezTo>
                    <a:pt x="915130" y="517829"/>
                    <a:pt x="931952" y="527306"/>
                    <a:pt x="945777" y="522799"/>
                  </a:cubicBezTo>
                  <a:cubicBezTo>
                    <a:pt x="951332" y="536964"/>
                    <a:pt x="926525" y="557824"/>
                    <a:pt x="919187" y="574898"/>
                  </a:cubicBezTo>
                  <a:cubicBezTo>
                    <a:pt x="900995" y="563387"/>
                    <a:pt x="887765" y="550793"/>
                    <a:pt x="873216" y="538560"/>
                  </a:cubicBezTo>
                  <a:cubicBezTo>
                    <a:pt x="880659" y="524267"/>
                    <a:pt x="889470" y="516387"/>
                    <a:pt x="897636" y="505853"/>
                  </a:cubicBezTo>
                  <a:close/>
                  <a:moveTo>
                    <a:pt x="904638" y="759088"/>
                  </a:moveTo>
                  <a:cubicBezTo>
                    <a:pt x="903527" y="748786"/>
                    <a:pt x="912804" y="732252"/>
                    <a:pt x="922675" y="725660"/>
                  </a:cubicBezTo>
                  <a:cubicBezTo>
                    <a:pt x="924587" y="735060"/>
                    <a:pt x="909367" y="748168"/>
                    <a:pt x="904638" y="759088"/>
                  </a:cubicBezTo>
                  <a:close/>
                  <a:moveTo>
                    <a:pt x="698431" y="1041835"/>
                  </a:moveTo>
                  <a:cubicBezTo>
                    <a:pt x="703083" y="1030555"/>
                    <a:pt x="725822" y="1019069"/>
                    <a:pt x="736598" y="1004055"/>
                  </a:cubicBezTo>
                  <a:cubicBezTo>
                    <a:pt x="733962" y="1024374"/>
                    <a:pt x="710628" y="1033182"/>
                    <a:pt x="698431" y="1041835"/>
                  </a:cubicBezTo>
                  <a:close/>
                  <a:moveTo>
                    <a:pt x="595405" y="937997"/>
                  </a:moveTo>
                  <a:cubicBezTo>
                    <a:pt x="586826" y="941809"/>
                    <a:pt x="602770" y="922468"/>
                    <a:pt x="605535" y="916828"/>
                  </a:cubicBezTo>
                  <a:cubicBezTo>
                    <a:pt x="614062" y="913068"/>
                    <a:pt x="598093" y="932306"/>
                    <a:pt x="595405" y="937997"/>
                  </a:cubicBezTo>
                  <a:close/>
                  <a:moveTo>
                    <a:pt x="538272" y="638870"/>
                  </a:moveTo>
                  <a:cubicBezTo>
                    <a:pt x="535791" y="630294"/>
                    <a:pt x="550469" y="617959"/>
                    <a:pt x="554706" y="607966"/>
                  </a:cubicBezTo>
                  <a:cubicBezTo>
                    <a:pt x="557885" y="607425"/>
                    <a:pt x="546980" y="636501"/>
                    <a:pt x="538272" y="638870"/>
                  </a:cubicBezTo>
                  <a:close/>
                  <a:moveTo>
                    <a:pt x="366019" y="1057390"/>
                  </a:moveTo>
                  <a:cubicBezTo>
                    <a:pt x="364882" y="1038668"/>
                    <a:pt x="377286" y="1017086"/>
                    <a:pt x="388371" y="995659"/>
                  </a:cubicBezTo>
                  <a:cubicBezTo>
                    <a:pt x="385865" y="1015257"/>
                    <a:pt x="378423" y="1035757"/>
                    <a:pt x="366019" y="1057390"/>
                  </a:cubicBezTo>
                  <a:close/>
                  <a:moveTo>
                    <a:pt x="545688" y="422541"/>
                  </a:moveTo>
                  <a:cubicBezTo>
                    <a:pt x="549228" y="429546"/>
                    <a:pt x="535714" y="440182"/>
                    <a:pt x="532458" y="448578"/>
                  </a:cubicBezTo>
                  <a:cubicBezTo>
                    <a:pt x="521941" y="440105"/>
                    <a:pt x="542355" y="429546"/>
                    <a:pt x="545688" y="422541"/>
                  </a:cubicBezTo>
                  <a:close/>
                  <a:moveTo>
                    <a:pt x="667965" y="286459"/>
                  </a:moveTo>
                  <a:cubicBezTo>
                    <a:pt x="673237" y="290940"/>
                    <a:pt x="668637" y="297585"/>
                    <a:pt x="671480" y="302530"/>
                  </a:cubicBezTo>
                  <a:cubicBezTo>
                    <a:pt x="664968" y="311569"/>
                    <a:pt x="655149" y="305208"/>
                    <a:pt x="649050" y="315844"/>
                  </a:cubicBezTo>
                  <a:cubicBezTo>
                    <a:pt x="646466" y="303405"/>
                    <a:pt x="663392" y="298306"/>
                    <a:pt x="667965" y="286459"/>
                  </a:cubicBezTo>
                  <a:close/>
                  <a:moveTo>
                    <a:pt x="798486" y="977992"/>
                  </a:moveTo>
                  <a:cubicBezTo>
                    <a:pt x="849624" y="910441"/>
                    <a:pt x="950867" y="792232"/>
                    <a:pt x="986449" y="718036"/>
                  </a:cubicBezTo>
                  <a:cubicBezTo>
                    <a:pt x="1010094" y="668719"/>
                    <a:pt x="968878" y="634106"/>
                    <a:pt x="943890" y="601064"/>
                  </a:cubicBezTo>
                  <a:cubicBezTo>
                    <a:pt x="974485" y="556923"/>
                    <a:pt x="976217" y="511133"/>
                    <a:pt x="1008827" y="473224"/>
                  </a:cubicBezTo>
                  <a:cubicBezTo>
                    <a:pt x="1016967" y="468434"/>
                    <a:pt x="1028750" y="480589"/>
                    <a:pt x="1035495" y="469567"/>
                  </a:cubicBezTo>
                  <a:cubicBezTo>
                    <a:pt x="1115419" y="365858"/>
                    <a:pt x="1156325" y="252439"/>
                    <a:pt x="1228006" y="143476"/>
                  </a:cubicBezTo>
                  <a:cubicBezTo>
                    <a:pt x="1214208" y="95266"/>
                    <a:pt x="1201804" y="46720"/>
                    <a:pt x="1181700" y="-100"/>
                  </a:cubicBezTo>
                  <a:cubicBezTo>
                    <a:pt x="1143766" y="67761"/>
                    <a:pt x="1105626" y="135724"/>
                    <a:pt x="1067950" y="203585"/>
                  </a:cubicBezTo>
                  <a:cubicBezTo>
                    <a:pt x="1080018" y="238172"/>
                    <a:pt x="1101207" y="270698"/>
                    <a:pt x="1105419" y="307011"/>
                  </a:cubicBezTo>
                  <a:cubicBezTo>
                    <a:pt x="1087434" y="277266"/>
                    <a:pt x="1081930" y="244713"/>
                    <a:pt x="1064126" y="214916"/>
                  </a:cubicBezTo>
                  <a:cubicBezTo>
                    <a:pt x="1049268" y="236343"/>
                    <a:pt x="1043893" y="255813"/>
                    <a:pt x="1027200" y="277703"/>
                  </a:cubicBezTo>
                  <a:cubicBezTo>
                    <a:pt x="1039526" y="311492"/>
                    <a:pt x="1069682" y="341392"/>
                    <a:pt x="1066219" y="378683"/>
                  </a:cubicBezTo>
                  <a:cubicBezTo>
                    <a:pt x="1049965" y="348525"/>
                    <a:pt x="1040895" y="316823"/>
                    <a:pt x="1020921" y="287490"/>
                  </a:cubicBezTo>
                  <a:cubicBezTo>
                    <a:pt x="1003039" y="299851"/>
                    <a:pt x="1028311" y="313835"/>
                    <a:pt x="1018957" y="317364"/>
                  </a:cubicBezTo>
                  <a:cubicBezTo>
                    <a:pt x="1018052" y="314067"/>
                    <a:pt x="1013091" y="296426"/>
                    <a:pt x="1008336" y="307088"/>
                  </a:cubicBezTo>
                  <a:cubicBezTo>
                    <a:pt x="993013" y="352517"/>
                    <a:pt x="1048182" y="382623"/>
                    <a:pt x="1038751" y="426739"/>
                  </a:cubicBezTo>
                  <a:cubicBezTo>
                    <a:pt x="1019319" y="395912"/>
                    <a:pt x="1013324" y="362123"/>
                    <a:pt x="992548" y="331580"/>
                  </a:cubicBezTo>
                  <a:cubicBezTo>
                    <a:pt x="967793" y="367119"/>
                    <a:pt x="954511" y="400213"/>
                    <a:pt x="928799" y="435933"/>
                  </a:cubicBezTo>
                  <a:cubicBezTo>
                    <a:pt x="924381" y="446260"/>
                    <a:pt x="943218" y="459677"/>
                    <a:pt x="930918" y="464931"/>
                  </a:cubicBezTo>
                  <a:cubicBezTo>
                    <a:pt x="923476" y="458956"/>
                    <a:pt x="926551" y="443813"/>
                    <a:pt x="912029" y="445925"/>
                  </a:cubicBezTo>
                  <a:cubicBezTo>
                    <a:pt x="887842" y="460965"/>
                    <a:pt x="867273" y="492281"/>
                    <a:pt x="847092" y="525349"/>
                  </a:cubicBezTo>
                  <a:cubicBezTo>
                    <a:pt x="828461" y="530165"/>
                    <a:pt x="813654" y="538869"/>
                    <a:pt x="800682" y="554399"/>
                  </a:cubicBezTo>
                  <a:cubicBezTo>
                    <a:pt x="709930" y="661997"/>
                    <a:pt x="651557" y="841885"/>
                    <a:pt x="549978" y="933207"/>
                  </a:cubicBezTo>
                  <a:cubicBezTo>
                    <a:pt x="547549" y="931636"/>
                    <a:pt x="545068" y="930039"/>
                    <a:pt x="542665" y="928468"/>
                  </a:cubicBezTo>
                  <a:cubicBezTo>
                    <a:pt x="628610" y="774797"/>
                    <a:pt x="738355" y="646184"/>
                    <a:pt x="831122" y="490968"/>
                  </a:cubicBezTo>
                  <a:cubicBezTo>
                    <a:pt x="795902" y="423545"/>
                    <a:pt x="765487" y="355067"/>
                    <a:pt x="729543" y="287850"/>
                  </a:cubicBezTo>
                  <a:cubicBezTo>
                    <a:pt x="609773" y="478503"/>
                    <a:pt x="482379" y="657954"/>
                    <a:pt x="378448" y="844203"/>
                  </a:cubicBezTo>
                  <a:cubicBezTo>
                    <a:pt x="351523" y="830631"/>
                    <a:pt x="326561" y="826201"/>
                    <a:pt x="299299" y="810903"/>
                  </a:cubicBezTo>
                  <a:cubicBezTo>
                    <a:pt x="440672" y="649738"/>
                    <a:pt x="568221" y="425657"/>
                    <a:pt x="709698" y="264801"/>
                  </a:cubicBezTo>
                  <a:cubicBezTo>
                    <a:pt x="721559" y="216564"/>
                    <a:pt x="648947" y="186768"/>
                    <a:pt x="610496" y="149554"/>
                  </a:cubicBezTo>
                  <a:cubicBezTo>
                    <a:pt x="449251" y="351616"/>
                    <a:pt x="291857" y="571602"/>
                    <a:pt x="128519" y="763929"/>
                  </a:cubicBezTo>
                  <a:cubicBezTo>
                    <a:pt x="85882" y="762229"/>
                    <a:pt x="26785" y="736888"/>
                    <a:pt x="-11" y="775081"/>
                  </a:cubicBezTo>
                  <a:cubicBezTo>
                    <a:pt x="39137" y="770677"/>
                    <a:pt x="79784" y="772994"/>
                    <a:pt x="121491" y="780231"/>
                  </a:cubicBezTo>
                  <a:cubicBezTo>
                    <a:pt x="106891" y="794550"/>
                    <a:pt x="114643" y="804105"/>
                    <a:pt x="112421" y="815823"/>
                  </a:cubicBezTo>
                  <a:cubicBezTo>
                    <a:pt x="79500" y="858702"/>
                    <a:pt x="35648" y="921927"/>
                    <a:pt x="29989" y="960068"/>
                  </a:cubicBezTo>
                  <a:cubicBezTo>
                    <a:pt x="51670" y="970858"/>
                    <a:pt x="58853" y="964832"/>
                    <a:pt x="77174" y="972970"/>
                  </a:cubicBezTo>
                  <a:cubicBezTo>
                    <a:pt x="122679" y="946109"/>
                    <a:pt x="169890" y="926923"/>
                    <a:pt x="209736" y="874618"/>
                  </a:cubicBezTo>
                  <a:cubicBezTo>
                    <a:pt x="216299" y="878790"/>
                    <a:pt x="222863" y="883013"/>
                    <a:pt x="229400" y="887211"/>
                  </a:cubicBezTo>
                  <a:cubicBezTo>
                    <a:pt x="249246" y="868540"/>
                    <a:pt x="268549" y="847113"/>
                    <a:pt x="288265" y="828055"/>
                  </a:cubicBezTo>
                  <a:cubicBezTo>
                    <a:pt x="316354" y="837198"/>
                    <a:pt x="343745" y="843533"/>
                    <a:pt x="372996" y="858032"/>
                  </a:cubicBezTo>
                  <a:cubicBezTo>
                    <a:pt x="351316" y="892877"/>
                    <a:pt x="341290" y="925326"/>
                    <a:pt x="329455" y="958008"/>
                  </a:cubicBezTo>
                  <a:cubicBezTo>
                    <a:pt x="334390" y="963287"/>
                    <a:pt x="349249" y="966403"/>
                    <a:pt x="347517" y="973022"/>
                  </a:cubicBezTo>
                  <a:cubicBezTo>
                    <a:pt x="335889" y="1005034"/>
                    <a:pt x="329713" y="1035835"/>
                    <a:pt x="317594" y="1067898"/>
                  </a:cubicBezTo>
                  <a:cubicBezTo>
                    <a:pt x="240538" y="1043664"/>
                    <a:pt x="165988" y="1031431"/>
                    <a:pt x="97071" y="1044385"/>
                  </a:cubicBezTo>
                  <a:cubicBezTo>
                    <a:pt x="152060" y="1057313"/>
                    <a:pt x="212888" y="1059116"/>
                    <a:pt x="270022" y="1071992"/>
                  </a:cubicBezTo>
                  <a:cubicBezTo>
                    <a:pt x="286405" y="1075727"/>
                    <a:pt x="315811" y="1075006"/>
                    <a:pt x="319791" y="1096948"/>
                  </a:cubicBezTo>
                  <a:cubicBezTo>
                    <a:pt x="294777" y="1101712"/>
                    <a:pt x="255732" y="1093935"/>
                    <a:pt x="240719" y="1112091"/>
                  </a:cubicBezTo>
                  <a:cubicBezTo>
                    <a:pt x="273019" y="1121079"/>
                    <a:pt x="311082" y="1109850"/>
                    <a:pt x="335993" y="1141836"/>
                  </a:cubicBezTo>
                  <a:cubicBezTo>
                    <a:pt x="368862" y="1115413"/>
                    <a:pt x="425995" y="1148043"/>
                    <a:pt x="454885" y="1134908"/>
                  </a:cubicBezTo>
                  <a:cubicBezTo>
                    <a:pt x="447468" y="1136840"/>
                    <a:pt x="425065" y="1138952"/>
                    <a:pt x="427132" y="1124092"/>
                  </a:cubicBezTo>
                  <a:cubicBezTo>
                    <a:pt x="472870" y="1117576"/>
                    <a:pt x="521036" y="1122109"/>
                    <a:pt x="567032" y="1116752"/>
                  </a:cubicBezTo>
                  <a:cubicBezTo>
                    <a:pt x="531993" y="1111421"/>
                    <a:pt x="462120" y="1113147"/>
                    <a:pt x="408682" y="1088140"/>
                  </a:cubicBezTo>
                  <a:cubicBezTo>
                    <a:pt x="423178" y="1066739"/>
                    <a:pt x="433101" y="1046316"/>
                    <a:pt x="437520" y="1027078"/>
                  </a:cubicBezTo>
                  <a:cubicBezTo>
                    <a:pt x="442869" y="1022623"/>
                    <a:pt x="453024" y="1040187"/>
                    <a:pt x="456978" y="1029190"/>
                  </a:cubicBezTo>
                  <a:cubicBezTo>
                    <a:pt x="485687" y="1006038"/>
                    <a:pt x="508969" y="958008"/>
                    <a:pt x="537910" y="935885"/>
                  </a:cubicBezTo>
                  <a:cubicBezTo>
                    <a:pt x="566386" y="947758"/>
                    <a:pt x="568454" y="976267"/>
                    <a:pt x="577730" y="992363"/>
                  </a:cubicBezTo>
                  <a:cubicBezTo>
                    <a:pt x="589049" y="1011910"/>
                    <a:pt x="602511" y="1032332"/>
                    <a:pt x="621659" y="1048042"/>
                  </a:cubicBezTo>
                  <a:cubicBezTo>
                    <a:pt x="706571" y="1117550"/>
                    <a:pt x="746650" y="1046316"/>
                    <a:pt x="798486" y="97799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Freeform 204">
              <a:extLst>
                <a:ext uri="{FF2B5EF4-FFF2-40B4-BE49-F238E27FC236}">
                  <a16:creationId xmlns:a16="http://schemas.microsoft.com/office/drawing/2014/main" id="{F0A4B5AC-A97E-0EA5-2B92-CB323106EF71}"/>
                </a:ext>
              </a:extLst>
            </p:cNvPr>
            <p:cNvSpPr/>
            <p:nvPr/>
          </p:nvSpPr>
          <p:spPr>
            <a:xfrm rot="-1917689">
              <a:off x="5495934" y="2325758"/>
              <a:ext cx="395075" cy="751126"/>
            </a:xfrm>
            <a:custGeom>
              <a:avLst/>
              <a:gdLst>
                <a:gd name="connsiteX0" fmla="*/ 316309 w 395075"/>
                <a:gd name="connsiteY0" fmla="*/ 600109 h 751126"/>
                <a:gd name="connsiteX1" fmla="*/ 296722 w 395075"/>
                <a:gd name="connsiteY1" fmla="*/ 635983 h 751126"/>
                <a:gd name="connsiteX2" fmla="*/ 288350 w 395075"/>
                <a:gd name="connsiteY2" fmla="*/ 616797 h 751126"/>
                <a:gd name="connsiteX3" fmla="*/ 316309 w 395075"/>
                <a:gd name="connsiteY3" fmla="*/ 600109 h 751126"/>
                <a:gd name="connsiteX4" fmla="*/ 395045 w 395075"/>
                <a:gd name="connsiteY4" fmla="*/ 564054 h 751126"/>
                <a:gd name="connsiteX5" fmla="*/ 277032 w 395075"/>
                <a:gd name="connsiteY5" fmla="*/ 257175 h 751126"/>
                <a:gd name="connsiteX6" fmla="*/ 234317 w 395075"/>
                <a:gd name="connsiteY6" fmla="*/ 129618 h 751126"/>
                <a:gd name="connsiteX7" fmla="*/ 182585 w 395075"/>
                <a:gd name="connsiteY7" fmla="*/ -102 h 751126"/>
                <a:gd name="connsiteX8" fmla="*/ -30 w 395075"/>
                <a:gd name="connsiteY8" fmla="*/ 197530 h 751126"/>
                <a:gd name="connsiteX9" fmla="*/ 56871 w 395075"/>
                <a:gd name="connsiteY9" fmla="*/ 303016 h 751126"/>
                <a:gd name="connsiteX10" fmla="*/ 77646 w 395075"/>
                <a:gd name="connsiteY10" fmla="*/ 330135 h 751126"/>
                <a:gd name="connsiteX11" fmla="*/ 157623 w 395075"/>
                <a:gd name="connsiteY11" fmla="*/ 232709 h 751126"/>
                <a:gd name="connsiteX12" fmla="*/ 88680 w 395075"/>
                <a:gd name="connsiteY12" fmla="*/ 361348 h 751126"/>
                <a:gd name="connsiteX13" fmla="*/ 271347 w 395075"/>
                <a:gd name="connsiteY13" fmla="*/ 751024 h 751126"/>
                <a:gd name="connsiteX14" fmla="*/ 395045 w 395075"/>
                <a:gd name="connsiteY14" fmla="*/ 564054 h 75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075" h="751126">
                  <a:moveTo>
                    <a:pt x="316309" y="600109"/>
                  </a:moveTo>
                  <a:cubicBezTo>
                    <a:pt x="317756" y="610384"/>
                    <a:pt x="301994" y="624342"/>
                    <a:pt x="296722" y="635983"/>
                  </a:cubicBezTo>
                  <a:cubicBezTo>
                    <a:pt x="293492" y="629699"/>
                    <a:pt x="291554" y="623081"/>
                    <a:pt x="288350" y="616797"/>
                  </a:cubicBezTo>
                  <a:cubicBezTo>
                    <a:pt x="296774" y="607294"/>
                    <a:pt x="307420" y="607783"/>
                    <a:pt x="316309" y="600109"/>
                  </a:cubicBezTo>
                  <a:close/>
                  <a:moveTo>
                    <a:pt x="395045" y="564054"/>
                  </a:moveTo>
                  <a:cubicBezTo>
                    <a:pt x="350470" y="462894"/>
                    <a:pt x="333829" y="355656"/>
                    <a:pt x="277032" y="257175"/>
                  </a:cubicBezTo>
                  <a:cubicBezTo>
                    <a:pt x="274319" y="212004"/>
                    <a:pt x="250054" y="172008"/>
                    <a:pt x="234317" y="129618"/>
                  </a:cubicBezTo>
                  <a:cubicBezTo>
                    <a:pt x="218296" y="86713"/>
                    <a:pt x="202559" y="38322"/>
                    <a:pt x="182585" y="-102"/>
                  </a:cubicBezTo>
                  <a:cubicBezTo>
                    <a:pt x="114495" y="32888"/>
                    <a:pt x="57026" y="114295"/>
                    <a:pt x="-30" y="197530"/>
                  </a:cubicBezTo>
                  <a:cubicBezTo>
                    <a:pt x="24467" y="228280"/>
                    <a:pt x="40669" y="270953"/>
                    <a:pt x="56871" y="303016"/>
                  </a:cubicBezTo>
                  <a:cubicBezTo>
                    <a:pt x="62375" y="313807"/>
                    <a:pt x="69016" y="328100"/>
                    <a:pt x="77646" y="330135"/>
                  </a:cubicBezTo>
                  <a:cubicBezTo>
                    <a:pt x="103900" y="295908"/>
                    <a:pt x="127441" y="249346"/>
                    <a:pt x="157623" y="232709"/>
                  </a:cubicBezTo>
                  <a:cubicBezTo>
                    <a:pt x="159380" y="270206"/>
                    <a:pt x="111368" y="318520"/>
                    <a:pt x="88680" y="361348"/>
                  </a:cubicBezTo>
                  <a:cubicBezTo>
                    <a:pt x="152868" y="490450"/>
                    <a:pt x="216022" y="619861"/>
                    <a:pt x="271347" y="751024"/>
                  </a:cubicBezTo>
                  <a:cubicBezTo>
                    <a:pt x="310831" y="676416"/>
                    <a:pt x="366827" y="634824"/>
                    <a:pt x="395045" y="56405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 205">
              <a:extLst>
                <a:ext uri="{FF2B5EF4-FFF2-40B4-BE49-F238E27FC236}">
                  <a16:creationId xmlns:a16="http://schemas.microsoft.com/office/drawing/2014/main" id="{C7EBDF4D-3F74-4C08-2B9E-46AB643AD44A}"/>
                </a:ext>
              </a:extLst>
            </p:cNvPr>
            <p:cNvSpPr/>
            <p:nvPr/>
          </p:nvSpPr>
          <p:spPr>
            <a:xfrm rot="-1917689">
              <a:off x="5665027" y="2786882"/>
              <a:ext cx="213111" cy="395419"/>
            </a:xfrm>
            <a:custGeom>
              <a:avLst/>
              <a:gdLst>
                <a:gd name="connsiteX0" fmla="*/ 210447 w 213111"/>
                <a:gd name="connsiteY0" fmla="*/ 391789 h 395419"/>
                <a:gd name="connsiteX1" fmla="*/ 197346 w 213111"/>
                <a:gd name="connsiteY1" fmla="*/ 341982 h 395419"/>
                <a:gd name="connsiteX2" fmla="*/ 18866 w 213111"/>
                <a:gd name="connsiteY2" fmla="*/ -102 h 395419"/>
                <a:gd name="connsiteX3" fmla="*/ -24 w 213111"/>
                <a:gd name="connsiteY3" fmla="*/ 29257 h 395419"/>
                <a:gd name="connsiteX4" fmla="*/ 128765 w 213111"/>
                <a:gd name="connsiteY4" fmla="*/ 260085 h 395419"/>
                <a:gd name="connsiteX5" fmla="*/ 130497 w 213111"/>
                <a:gd name="connsiteY5" fmla="*/ 270309 h 395419"/>
                <a:gd name="connsiteX6" fmla="*/ 204866 w 213111"/>
                <a:gd name="connsiteY6" fmla="*/ 395111 h 395419"/>
                <a:gd name="connsiteX7" fmla="*/ 210447 w 213111"/>
                <a:gd name="connsiteY7" fmla="*/ 391789 h 39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11" h="395419">
                  <a:moveTo>
                    <a:pt x="210447" y="391789"/>
                  </a:moveTo>
                  <a:cubicBezTo>
                    <a:pt x="219181" y="374405"/>
                    <a:pt x="204013" y="355785"/>
                    <a:pt x="197346" y="341982"/>
                  </a:cubicBezTo>
                  <a:cubicBezTo>
                    <a:pt x="141841" y="226220"/>
                    <a:pt x="82330" y="110999"/>
                    <a:pt x="18866" y="-102"/>
                  </a:cubicBezTo>
                  <a:cubicBezTo>
                    <a:pt x="12561" y="9684"/>
                    <a:pt x="6255" y="19496"/>
                    <a:pt x="-24" y="29257"/>
                  </a:cubicBezTo>
                  <a:cubicBezTo>
                    <a:pt x="44990" y="105745"/>
                    <a:pt x="77549" y="184937"/>
                    <a:pt x="128765" y="260085"/>
                  </a:cubicBezTo>
                  <a:cubicBezTo>
                    <a:pt x="128972" y="263099"/>
                    <a:pt x="129670" y="266627"/>
                    <a:pt x="130497" y="270309"/>
                  </a:cubicBezTo>
                  <a:cubicBezTo>
                    <a:pt x="159231" y="311051"/>
                    <a:pt x="177552" y="354060"/>
                    <a:pt x="204866" y="395111"/>
                  </a:cubicBezTo>
                  <a:cubicBezTo>
                    <a:pt x="207036" y="395755"/>
                    <a:pt x="209026" y="394956"/>
                    <a:pt x="210447" y="39178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Freeform 206">
              <a:extLst>
                <a:ext uri="{FF2B5EF4-FFF2-40B4-BE49-F238E27FC236}">
                  <a16:creationId xmlns:a16="http://schemas.microsoft.com/office/drawing/2014/main" id="{E79F9CEC-EAC2-6763-F923-5186267864D4}"/>
                </a:ext>
              </a:extLst>
            </p:cNvPr>
            <p:cNvSpPr/>
            <p:nvPr/>
          </p:nvSpPr>
          <p:spPr>
            <a:xfrm rot="-1917689">
              <a:off x="5827547" y="3030662"/>
              <a:ext cx="2661" cy="4893"/>
            </a:xfrm>
            <a:custGeom>
              <a:avLst/>
              <a:gdLst>
                <a:gd name="connsiteX0" fmla="*/ 2639 w 2661"/>
                <a:gd name="connsiteY0" fmla="*/ 4790 h 4893"/>
                <a:gd name="connsiteX1" fmla="*/ 2432 w 2661"/>
                <a:gd name="connsiteY1" fmla="*/ 3657 h 4893"/>
                <a:gd name="connsiteX2" fmla="*/ -22 w 2661"/>
                <a:gd name="connsiteY2" fmla="*/ -103 h 4893"/>
                <a:gd name="connsiteX3" fmla="*/ 2639 w 2661"/>
                <a:gd name="connsiteY3" fmla="*/ 4790 h 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" h="4893">
                  <a:moveTo>
                    <a:pt x="2639" y="4790"/>
                  </a:moveTo>
                  <a:cubicBezTo>
                    <a:pt x="2536" y="4378"/>
                    <a:pt x="2536" y="4043"/>
                    <a:pt x="2432" y="3657"/>
                  </a:cubicBezTo>
                  <a:cubicBezTo>
                    <a:pt x="1554" y="2421"/>
                    <a:pt x="882" y="1133"/>
                    <a:pt x="-22" y="-103"/>
                  </a:cubicBezTo>
                  <a:cubicBezTo>
                    <a:pt x="856" y="1468"/>
                    <a:pt x="1735" y="3219"/>
                    <a:pt x="2639" y="47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Freeform 207">
              <a:extLst>
                <a:ext uri="{FF2B5EF4-FFF2-40B4-BE49-F238E27FC236}">
                  <a16:creationId xmlns:a16="http://schemas.microsoft.com/office/drawing/2014/main" id="{54130942-4EF8-27FA-1ACD-49F718214AA0}"/>
                </a:ext>
              </a:extLst>
            </p:cNvPr>
            <p:cNvSpPr/>
            <p:nvPr/>
          </p:nvSpPr>
          <p:spPr>
            <a:xfrm rot="-1917689">
              <a:off x="5862100" y="3005744"/>
              <a:ext cx="69896" cy="135900"/>
            </a:xfrm>
            <a:custGeom>
              <a:avLst/>
              <a:gdLst>
                <a:gd name="connsiteX0" fmla="*/ 66286 w 69896"/>
                <a:gd name="connsiteY0" fmla="*/ 135797 h 135900"/>
                <a:gd name="connsiteX1" fmla="*/ 54218 w 69896"/>
                <a:gd name="connsiteY1" fmla="*/ 100515 h 135900"/>
                <a:gd name="connsiteX2" fmla="*/ -21 w 69896"/>
                <a:gd name="connsiteY2" fmla="*/ -104 h 135900"/>
                <a:gd name="connsiteX3" fmla="*/ 45536 w 69896"/>
                <a:gd name="connsiteY3" fmla="*/ 108755 h 135900"/>
                <a:gd name="connsiteX4" fmla="*/ 66286 w 69896"/>
                <a:gd name="connsiteY4" fmla="*/ 135797 h 13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96" h="135900">
                  <a:moveTo>
                    <a:pt x="66286" y="135797"/>
                  </a:moveTo>
                  <a:cubicBezTo>
                    <a:pt x="77371" y="122096"/>
                    <a:pt x="59748" y="110507"/>
                    <a:pt x="54218" y="100515"/>
                  </a:cubicBezTo>
                  <a:cubicBezTo>
                    <a:pt x="35432" y="66520"/>
                    <a:pt x="17809" y="31856"/>
                    <a:pt x="-21" y="-104"/>
                  </a:cubicBezTo>
                  <a:cubicBezTo>
                    <a:pt x="7162" y="30105"/>
                    <a:pt x="31943" y="79294"/>
                    <a:pt x="45536" y="108755"/>
                  </a:cubicBezTo>
                  <a:cubicBezTo>
                    <a:pt x="50523" y="119598"/>
                    <a:pt x="57267" y="134689"/>
                    <a:pt x="66286" y="13579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08">
              <a:extLst>
                <a:ext uri="{FF2B5EF4-FFF2-40B4-BE49-F238E27FC236}">
                  <a16:creationId xmlns:a16="http://schemas.microsoft.com/office/drawing/2014/main" id="{A9B8EF7A-37E8-0267-E847-33236BCD7051}"/>
                </a:ext>
              </a:extLst>
            </p:cNvPr>
            <p:cNvSpPr/>
            <p:nvPr/>
          </p:nvSpPr>
          <p:spPr>
            <a:xfrm rot="-1917689">
              <a:off x="5629209" y="2848440"/>
              <a:ext cx="260704" cy="419756"/>
            </a:xfrm>
            <a:custGeom>
              <a:avLst/>
              <a:gdLst>
                <a:gd name="connsiteX0" fmla="*/ 182722 w 260704"/>
                <a:gd name="connsiteY0" fmla="*/ 321302 h 419756"/>
                <a:gd name="connsiteX1" fmla="*/ 177218 w 260704"/>
                <a:gd name="connsiteY1" fmla="*/ 286663 h 419756"/>
                <a:gd name="connsiteX2" fmla="*/ 182722 w 260704"/>
                <a:gd name="connsiteY2" fmla="*/ 321302 h 419756"/>
                <a:gd name="connsiteX3" fmla="*/ 153884 w 260704"/>
                <a:gd name="connsiteY3" fmla="*/ 247595 h 419756"/>
                <a:gd name="connsiteX4" fmla="*/ 169672 w 260704"/>
                <a:gd name="connsiteY4" fmla="*/ 271495 h 419756"/>
                <a:gd name="connsiteX5" fmla="*/ 153884 w 260704"/>
                <a:gd name="connsiteY5" fmla="*/ 247595 h 419756"/>
                <a:gd name="connsiteX6" fmla="*/ 260682 w 260704"/>
                <a:gd name="connsiteY6" fmla="*/ 378037 h 419756"/>
                <a:gd name="connsiteX7" fmla="*/ 63675 w 260704"/>
                <a:gd name="connsiteY7" fmla="*/ -102 h 419756"/>
                <a:gd name="connsiteX8" fmla="*/ -22 w 260704"/>
                <a:gd name="connsiteY8" fmla="*/ 104277 h 419756"/>
                <a:gd name="connsiteX9" fmla="*/ 125563 w 260704"/>
                <a:gd name="connsiteY9" fmla="*/ 340050 h 419756"/>
                <a:gd name="connsiteX10" fmla="*/ 140705 w 260704"/>
                <a:gd name="connsiteY10" fmla="*/ 370440 h 419756"/>
                <a:gd name="connsiteX11" fmla="*/ 233912 w 260704"/>
                <a:gd name="connsiteY11" fmla="*/ 419655 h 419756"/>
                <a:gd name="connsiteX12" fmla="*/ 260682 w 260704"/>
                <a:gd name="connsiteY12" fmla="*/ 378037 h 41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704" h="419756">
                  <a:moveTo>
                    <a:pt x="182722" y="321302"/>
                  </a:moveTo>
                  <a:cubicBezTo>
                    <a:pt x="175383" y="311001"/>
                    <a:pt x="173652" y="299411"/>
                    <a:pt x="177218" y="286663"/>
                  </a:cubicBezTo>
                  <a:cubicBezTo>
                    <a:pt x="181094" y="297789"/>
                    <a:pt x="194686" y="306751"/>
                    <a:pt x="182722" y="321302"/>
                  </a:cubicBezTo>
                  <a:close/>
                  <a:moveTo>
                    <a:pt x="153884" y="247595"/>
                  </a:moveTo>
                  <a:cubicBezTo>
                    <a:pt x="164297" y="246127"/>
                    <a:pt x="164194" y="264953"/>
                    <a:pt x="169672" y="271495"/>
                  </a:cubicBezTo>
                  <a:cubicBezTo>
                    <a:pt x="157269" y="273323"/>
                    <a:pt x="159026" y="254291"/>
                    <a:pt x="153884" y="247595"/>
                  </a:cubicBezTo>
                  <a:close/>
                  <a:moveTo>
                    <a:pt x="260682" y="378037"/>
                  </a:moveTo>
                  <a:cubicBezTo>
                    <a:pt x="197838" y="251330"/>
                    <a:pt x="145330" y="122485"/>
                    <a:pt x="63675" y="-102"/>
                  </a:cubicBezTo>
                  <a:cubicBezTo>
                    <a:pt x="46284" y="33841"/>
                    <a:pt x="22717" y="69098"/>
                    <a:pt x="-22" y="104277"/>
                  </a:cubicBezTo>
                  <a:cubicBezTo>
                    <a:pt x="44242" y="179787"/>
                    <a:pt x="87448" y="263794"/>
                    <a:pt x="125563" y="340050"/>
                  </a:cubicBezTo>
                  <a:cubicBezTo>
                    <a:pt x="130912" y="350712"/>
                    <a:pt x="135718" y="365418"/>
                    <a:pt x="140705" y="370440"/>
                  </a:cubicBezTo>
                  <a:cubicBezTo>
                    <a:pt x="166158" y="396219"/>
                    <a:pt x="205694" y="393953"/>
                    <a:pt x="233912" y="419655"/>
                  </a:cubicBezTo>
                  <a:cubicBezTo>
                    <a:pt x="242801" y="405799"/>
                    <a:pt x="251742" y="391918"/>
                    <a:pt x="260682" y="37803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09">
              <a:extLst>
                <a:ext uri="{FF2B5EF4-FFF2-40B4-BE49-F238E27FC236}">
                  <a16:creationId xmlns:a16="http://schemas.microsoft.com/office/drawing/2014/main" id="{06CCBCFE-F4DF-C35D-3A6C-C8F4ED7EE2F0}"/>
                </a:ext>
              </a:extLst>
            </p:cNvPr>
            <p:cNvSpPr/>
            <p:nvPr/>
          </p:nvSpPr>
          <p:spPr>
            <a:xfrm rot="-1917689">
              <a:off x="5623603" y="3005208"/>
              <a:ext cx="154836" cy="239764"/>
            </a:xfrm>
            <a:custGeom>
              <a:avLst/>
              <a:gdLst>
                <a:gd name="connsiteX0" fmla="*/ -21 w 154836"/>
                <a:gd name="connsiteY0" fmla="*/ 43990 h 239764"/>
                <a:gd name="connsiteX1" fmla="*/ 154815 w 154836"/>
                <a:gd name="connsiteY1" fmla="*/ 239665 h 239764"/>
                <a:gd name="connsiteX2" fmla="*/ 28326 w 154836"/>
                <a:gd name="connsiteY2" fmla="*/ -100 h 239764"/>
                <a:gd name="connsiteX3" fmla="*/ -21 w 154836"/>
                <a:gd name="connsiteY3" fmla="*/ 43990 h 23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836" h="239764">
                  <a:moveTo>
                    <a:pt x="-21" y="43990"/>
                  </a:moveTo>
                  <a:cubicBezTo>
                    <a:pt x="40057" y="112855"/>
                    <a:pt x="49851" y="192665"/>
                    <a:pt x="154815" y="239665"/>
                  </a:cubicBezTo>
                  <a:cubicBezTo>
                    <a:pt x="118096" y="158542"/>
                    <a:pt x="74632" y="78938"/>
                    <a:pt x="28326" y="-100"/>
                  </a:cubicBezTo>
                  <a:cubicBezTo>
                    <a:pt x="18868" y="14605"/>
                    <a:pt x="9462" y="29285"/>
                    <a:pt x="-21" y="439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10">
              <a:extLst>
                <a:ext uri="{FF2B5EF4-FFF2-40B4-BE49-F238E27FC236}">
                  <a16:creationId xmlns:a16="http://schemas.microsoft.com/office/drawing/2014/main" id="{9934C616-2B3B-73C1-724E-C8547673378A}"/>
                </a:ext>
              </a:extLst>
            </p:cNvPr>
            <p:cNvSpPr/>
            <p:nvPr/>
          </p:nvSpPr>
          <p:spPr>
            <a:xfrm rot="-1917689">
              <a:off x="5725460" y="4230670"/>
              <a:ext cx="51655" cy="8881"/>
            </a:xfrm>
            <a:custGeom>
              <a:avLst/>
              <a:gdLst>
                <a:gd name="connsiteX0" fmla="*/ 2 w 51655"/>
                <a:gd name="connsiteY0" fmla="*/ 4876 h 8881"/>
                <a:gd name="connsiteX1" fmla="*/ 51657 w 51655"/>
                <a:gd name="connsiteY1" fmla="*/ -94 h 8881"/>
                <a:gd name="connsiteX2" fmla="*/ 2 w 51655"/>
                <a:gd name="connsiteY2" fmla="*/ 4876 h 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55" h="8881">
                  <a:moveTo>
                    <a:pt x="2" y="4876"/>
                  </a:moveTo>
                  <a:cubicBezTo>
                    <a:pt x="16126" y="4515"/>
                    <a:pt x="46101" y="16645"/>
                    <a:pt x="51657" y="-94"/>
                  </a:cubicBezTo>
                  <a:cubicBezTo>
                    <a:pt x="36385" y="4206"/>
                    <a:pt x="7341" y="-3340"/>
                    <a:pt x="2" y="487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11">
              <a:extLst>
                <a:ext uri="{FF2B5EF4-FFF2-40B4-BE49-F238E27FC236}">
                  <a16:creationId xmlns:a16="http://schemas.microsoft.com/office/drawing/2014/main" id="{C323154C-ACF6-E9BF-5E14-851A687B5303}"/>
                </a:ext>
              </a:extLst>
            </p:cNvPr>
            <p:cNvSpPr/>
            <p:nvPr/>
          </p:nvSpPr>
          <p:spPr>
            <a:xfrm rot="-1917689">
              <a:off x="5519663" y="4263724"/>
              <a:ext cx="223546" cy="24702"/>
            </a:xfrm>
            <a:custGeom>
              <a:avLst/>
              <a:gdLst>
                <a:gd name="connsiteX0" fmla="*/ 223548 w 223546"/>
                <a:gd name="connsiteY0" fmla="*/ 19245 h 24702"/>
                <a:gd name="connsiteX1" fmla="*/ 2 w 223546"/>
                <a:gd name="connsiteY1" fmla="*/ 11082 h 24702"/>
                <a:gd name="connsiteX2" fmla="*/ 203393 w 223546"/>
                <a:gd name="connsiteY2" fmla="*/ 23598 h 24702"/>
                <a:gd name="connsiteX3" fmla="*/ 223548 w 223546"/>
                <a:gd name="connsiteY3" fmla="*/ 19245 h 2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546" h="24702">
                  <a:moveTo>
                    <a:pt x="223548" y="19245"/>
                  </a:moveTo>
                  <a:cubicBezTo>
                    <a:pt x="150755" y="18035"/>
                    <a:pt x="59203" y="-17685"/>
                    <a:pt x="2" y="11082"/>
                  </a:cubicBezTo>
                  <a:cubicBezTo>
                    <a:pt x="66748" y="22388"/>
                    <a:pt x="142693" y="26791"/>
                    <a:pt x="203393" y="23598"/>
                  </a:cubicBezTo>
                  <a:cubicBezTo>
                    <a:pt x="210163" y="23186"/>
                    <a:pt x="222282" y="26920"/>
                    <a:pt x="223548" y="1924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12">
              <a:extLst>
                <a:ext uri="{FF2B5EF4-FFF2-40B4-BE49-F238E27FC236}">
                  <a16:creationId xmlns:a16="http://schemas.microsoft.com/office/drawing/2014/main" id="{C1D0C8FE-9202-24B1-2D25-7F0415999039}"/>
                </a:ext>
              </a:extLst>
            </p:cNvPr>
            <p:cNvSpPr/>
            <p:nvPr/>
          </p:nvSpPr>
          <p:spPr>
            <a:xfrm rot="-1917689">
              <a:off x="5540538" y="4253345"/>
              <a:ext cx="63128" cy="11590"/>
            </a:xfrm>
            <a:custGeom>
              <a:avLst/>
              <a:gdLst>
                <a:gd name="connsiteX0" fmla="*/ 63130 w 63128"/>
                <a:gd name="connsiteY0" fmla="*/ 4794 h 11590"/>
                <a:gd name="connsiteX1" fmla="*/ 1 w 63128"/>
                <a:gd name="connsiteY1" fmla="*/ 5901 h 11590"/>
                <a:gd name="connsiteX2" fmla="*/ 63130 w 63128"/>
                <a:gd name="connsiteY2" fmla="*/ 4794 h 1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28" h="11590">
                  <a:moveTo>
                    <a:pt x="63130" y="4794"/>
                  </a:moveTo>
                  <a:cubicBezTo>
                    <a:pt x="43207" y="10434"/>
                    <a:pt x="17754" y="-9551"/>
                    <a:pt x="1" y="5901"/>
                  </a:cubicBezTo>
                  <a:cubicBezTo>
                    <a:pt x="21836" y="15610"/>
                    <a:pt x="51734" y="11000"/>
                    <a:pt x="63130" y="479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13">
              <a:extLst>
                <a:ext uri="{FF2B5EF4-FFF2-40B4-BE49-F238E27FC236}">
                  <a16:creationId xmlns:a16="http://schemas.microsoft.com/office/drawing/2014/main" id="{123F4207-B974-9F53-A6A3-30022037E81F}"/>
                </a:ext>
              </a:extLst>
            </p:cNvPr>
            <p:cNvSpPr/>
            <p:nvPr/>
          </p:nvSpPr>
          <p:spPr>
            <a:xfrm rot="-1917689">
              <a:off x="5867773" y="2258160"/>
              <a:ext cx="238350" cy="486122"/>
            </a:xfrm>
            <a:custGeom>
              <a:avLst/>
              <a:gdLst>
                <a:gd name="connsiteX0" fmla="*/ 205296 w 238350"/>
                <a:gd name="connsiteY0" fmla="*/ 191265 h 486122"/>
                <a:gd name="connsiteX1" fmla="*/ 172091 w 238350"/>
                <a:gd name="connsiteY1" fmla="*/ 280603 h 486122"/>
                <a:gd name="connsiteX2" fmla="*/ 205296 w 238350"/>
                <a:gd name="connsiteY2" fmla="*/ 191265 h 486122"/>
                <a:gd name="connsiteX3" fmla="*/ 186355 w 238350"/>
                <a:gd name="connsiteY3" fmla="*/ 123842 h 486122"/>
                <a:gd name="connsiteX4" fmla="*/ 193539 w 238350"/>
                <a:gd name="connsiteY4" fmla="*/ 166516 h 486122"/>
                <a:gd name="connsiteX5" fmla="*/ 186355 w 238350"/>
                <a:gd name="connsiteY5" fmla="*/ 123842 h 486122"/>
                <a:gd name="connsiteX6" fmla="*/ 43612 w 238350"/>
                <a:gd name="connsiteY6" fmla="*/ 291755 h 486122"/>
                <a:gd name="connsiteX7" fmla="*/ 84802 w 238350"/>
                <a:gd name="connsiteY7" fmla="*/ 238600 h 486122"/>
                <a:gd name="connsiteX8" fmla="*/ 51571 w 238350"/>
                <a:gd name="connsiteY8" fmla="*/ 327964 h 486122"/>
                <a:gd name="connsiteX9" fmla="*/ 85319 w 238350"/>
                <a:gd name="connsiteY9" fmla="*/ 453152 h 486122"/>
                <a:gd name="connsiteX10" fmla="*/ 98885 w 238350"/>
                <a:gd name="connsiteY10" fmla="*/ 486013 h 486122"/>
                <a:gd name="connsiteX11" fmla="*/ 232455 w 238350"/>
                <a:gd name="connsiteY11" fmla="*/ 122245 h 486122"/>
                <a:gd name="connsiteX12" fmla="*/ 219069 w 238350"/>
                <a:gd name="connsiteY12" fmla="*/ 99891 h 486122"/>
                <a:gd name="connsiteX13" fmla="*/ 216253 w 238350"/>
                <a:gd name="connsiteY13" fmla="*/ 77357 h 486122"/>
                <a:gd name="connsiteX14" fmla="*/ 127439 w 238350"/>
                <a:gd name="connsiteY14" fmla="*/ -109 h 486122"/>
                <a:gd name="connsiteX15" fmla="*/ 83174 w 238350"/>
                <a:gd name="connsiteY15" fmla="*/ 57913 h 486122"/>
                <a:gd name="connsiteX16" fmla="*/ 113511 w 238350"/>
                <a:gd name="connsiteY16" fmla="*/ 80756 h 486122"/>
                <a:gd name="connsiteX17" fmla="*/ 78445 w 238350"/>
                <a:gd name="connsiteY17" fmla="*/ 65279 h 486122"/>
                <a:gd name="connsiteX18" fmla="*/ -32 w 238350"/>
                <a:gd name="connsiteY18" fmla="*/ 160206 h 486122"/>
                <a:gd name="connsiteX19" fmla="*/ 43612 w 238350"/>
                <a:gd name="connsiteY19" fmla="*/ 291755 h 4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8350" h="486122">
                  <a:moveTo>
                    <a:pt x="205296" y="191265"/>
                  </a:moveTo>
                  <a:cubicBezTo>
                    <a:pt x="199456" y="219954"/>
                    <a:pt x="185683" y="250317"/>
                    <a:pt x="172091" y="280603"/>
                  </a:cubicBezTo>
                  <a:cubicBezTo>
                    <a:pt x="176122" y="252507"/>
                    <a:pt x="174572" y="212331"/>
                    <a:pt x="205296" y="191265"/>
                  </a:cubicBezTo>
                  <a:close/>
                  <a:moveTo>
                    <a:pt x="186355" y="123842"/>
                  </a:moveTo>
                  <a:cubicBezTo>
                    <a:pt x="198965" y="135895"/>
                    <a:pt x="198991" y="150548"/>
                    <a:pt x="193539" y="166516"/>
                  </a:cubicBezTo>
                  <a:cubicBezTo>
                    <a:pt x="190050" y="152532"/>
                    <a:pt x="183125" y="139294"/>
                    <a:pt x="186355" y="123842"/>
                  </a:cubicBezTo>
                  <a:close/>
                  <a:moveTo>
                    <a:pt x="43612" y="291755"/>
                  </a:moveTo>
                  <a:cubicBezTo>
                    <a:pt x="55499" y="276741"/>
                    <a:pt x="63923" y="235303"/>
                    <a:pt x="84802" y="238600"/>
                  </a:cubicBezTo>
                  <a:cubicBezTo>
                    <a:pt x="88936" y="265074"/>
                    <a:pt x="60176" y="298708"/>
                    <a:pt x="51571" y="327964"/>
                  </a:cubicBezTo>
                  <a:cubicBezTo>
                    <a:pt x="54491" y="368140"/>
                    <a:pt x="74388" y="415088"/>
                    <a:pt x="85319" y="453152"/>
                  </a:cubicBezTo>
                  <a:cubicBezTo>
                    <a:pt x="89040" y="465977"/>
                    <a:pt x="85939" y="484185"/>
                    <a:pt x="98885" y="486013"/>
                  </a:cubicBezTo>
                  <a:cubicBezTo>
                    <a:pt x="152194" y="362345"/>
                    <a:pt x="265246" y="221680"/>
                    <a:pt x="232455" y="122245"/>
                  </a:cubicBezTo>
                  <a:cubicBezTo>
                    <a:pt x="229974" y="114725"/>
                    <a:pt x="221937" y="108004"/>
                    <a:pt x="219069" y="99891"/>
                  </a:cubicBezTo>
                  <a:cubicBezTo>
                    <a:pt x="216433" y="92448"/>
                    <a:pt x="219405" y="84001"/>
                    <a:pt x="216253" y="77357"/>
                  </a:cubicBezTo>
                  <a:cubicBezTo>
                    <a:pt x="202428" y="47895"/>
                    <a:pt x="163176" y="20596"/>
                    <a:pt x="127439" y="-109"/>
                  </a:cubicBezTo>
                  <a:cubicBezTo>
                    <a:pt x="112891" y="19927"/>
                    <a:pt x="97645" y="37284"/>
                    <a:pt x="83174" y="57913"/>
                  </a:cubicBezTo>
                  <a:cubicBezTo>
                    <a:pt x="92037" y="65819"/>
                    <a:pt x="111314" y="71408"/>
                    <a:pt x="113511" y="80756"/>
                  </a:cubicBezTo>
                  <a:cubicBezTo>
                    <a:pt x="103330" y="79675"/>
                    <a:pt x="84053" y="76250"/>
                    <a:pt x="78445" y="65279"/>
                  </a:cubicBezTo>
                  <a:cubicBezTo>
                    <a:pt x="52501" y="97702"/>
                    <a:pt x="27255" y="133551"/>
                    <a:pt x="-32" y="160206"/>
                  </a:cubicBezTo>
                  <a:cubicBezTo>
                    <a:pt x="14206" y="204090"/>
                    <a:pt x="25886" y="248592"/>
                    <a:pt x="43612" y="29175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Freeform 214">
              <a:extLst>
                <a:ext uri="{FF2B5EF4-FFF2-40B4-BE49-F238E27FC236}">
                  <a16:creationId xmlns:a16="http://schemas.microsoft.com/office/drawing/2014/main" id="{997D2044-336F-1FD4-9649-0520B2CE3FCE}"/>
                </a:ext>
              </a:extLst>
            </p:cNvPr>
            <p:cNvSpPr/>
            <p:nvPr/>
          </p:nvSpPr>
          <p:spPr>
            <a:xfrm rot="-1917689">
              <a:off x="5422447" y="2809993"/>
              <a:ext cx="142071" cy="222502"/>
            </a:xfrm>
            <a:custGeom>
              <a:avLst/>
              <a:gdLst>
                <a:gd name="connsiteX0" fmla="*/ 90363 w 142071"/>
                <a:gd name="connsiteY0" fmla="*/ 35667 h 222502"/>
                <a:gd name="connsiteX1" fmla="*/ 46770 w 142071"/>
                <a:gd name="connsiteY1" fmla="*/ 87303 h 222502"/>
                <a:gd name="connsiteX2" fmla="*/ 86151 w 142071"/>
                <a:gd name="connsiteY2" fmla="*/ 26086 h 222502"/>
                <a:gd name="connsiteX3" fmla="*/ 61396 w 142071"/>
                <a:gd name="connsiteY3" fmla="*/ -79 h 222502"/>
                <a:gd name="connsiteX4" fmla="*/ -27 w 142071"/>
                <a:gd name="connsiteY4" fmla="*/ 95441 h 222502"/>
                <a:gd name="connsiteX5" fmla="*/ 74316 w 142071"/>
                <a:gd name="connsiteY5" fmla="*/ 222405 h 222502"/>
                <a:gd name="connsiteX6" fmla="*/ 142044 w 142071"/>
                <a:gd name="connsiteY6" fmla="*/ 117125 h 222502"/>
                <a:gd name="connsiteX7" fmla="*/ 90363 w 142071"/>
                <a:gd name="connsiteY7" fmla="*/ 35667 h 22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71" h="222502">
                  <a:moveTo>
                    <a:pt x="90363" y="35667"/>
                  </a:moveTo>
                  <a:cubicBezTo>
                    <a:pt x="74084" y="44784"/>
                    <a:pt x="64652" y="85448"/>
                    <a:pt x="46770" y="87303"/>
                  </a:cubicBezTo>
                  <a:cubicBezTo>
                    <a:pt x="60879" y="67241"/>
                    <a:pt x="76358" y="38577"/>
                    <a:pt x="86151" y="26086"/>
                  </a:cubicBezTo>
                  <a:cubicBezTo>
                    <a:pt x="76280" y="19030"/>
                    <a:pt x="74704" y="-775"/>
                    <a:pt x="61396" y="-79"/>
                  </a:cubicBezTo>
                  <a:cubicBezTo>
                    <a:pt x="47365" y="22532"/>
                    <a:pt x="19302" y="64794"/>
                    <a:pt x="-27" y="95441"/>
                  </a:cubicBezTo>
                  <a:cubicBezTo>
                    <a:pt x="24082" y="136518"/>
                    <a:pt x="46254" y="189080"/>
                    <a:pt x="74316" y="222405"/>
                  </a:cubicBezTo>
                  <a:cubicBezTo>
                    <a:pt x="96333" y="190986"/>
                    <a:pt x="132328" y="143677"/>
                    <a:pt x="142044" y="117125"/>
                  </a:cubicBezTo>
                  <a:cubicBezTo>
                    <a:pt x="126178" y="109116"/>
                    <a:pt x="122586" y="76692"/>
                    <a:pt x="90363" y="356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15">
              <a:extLst>
                <a:ext uri="{FF2B5EF4-FFF2-40B4-BE49-F238E27FC236}">
                  <a16:creationId xmlns:a16="http://schemas.microsoft.com/office/drawing/2014/main" id="{05B9EF27-77DB-CEA1-05A6-D68E5A375378}"/>
                </a:ext>
              </a:extLst>
            </p:cNvPr>
            <p:cNvSpPr/>
            <p:nvPr/>
          </p:nvSpPr>
          <p:spPr>
            <a:xfrm rot="-1917689">
              <a:off x="5803477" y="3184122"/>
              <a:ext cx="111010" cy="234975"/>
            </a:xfrm>
            <a:custGeom>
              <a:avLst/>
              <a:gdLst>
                <a:gd name="connsiteX0" fmla="*/ 110994 w 111010"/>
                <a:gd name="connsiteY0" fmla="*/ 212879 h 234975"/>
                <a:gd name="connsiteX1" fmla="*/ 15772 w 111010"/>
                <a:gd name="connsiteY1" fmla="*/ -102 h 234975"/>
                <a:gd name="connsiteX2" fmla="*/ 25746 w 111010"/>
                <a:gd name="connsiteY2" fmla="*/ 65054 h 234975"/>
                <a:gd name="connsiteX3" fmla="*/ 54377 w 111010"/>
                <a:gd name="connsiteY3" fmla="*/ 128228 h 234975"/>
                <a:gd name="connsiteX4" fmla="*/ -17 w 111010"/>
                <a:gd name="connsiteY4" fmla="*/ 24415 h 234975"/>
                <a:gd name="connsiteX5" fmla="*/ 96833 w 111010"/>
                <a:gd name="connsiteY5" fmla="*/ 234873 h 234975"/>
                <a:gd name="connsiteX6" fmla="*/ 110994 w 111010"/>
                <a:gd name="connsiteY6" fmla="*/ 212879 h 23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010" h="234975">
                  <a:moveTo>
                    <a:pt x="110994" y="212879"/>
                  </a:moveTo>
                  <a:cubicBezTo>
                    <a:pt x="78849" y="141877"/>
                    <a:pt x="53344" y="69613"/>
                    <a:pt x="15772" y="-102"/>
                  </a:cubicBezTo>
                  <a:cubicBezTo>
                    <a:pt x="-3298" y="22921"/>
                    <a:pt x="17374" y="47568"/>
                    <a:pt x="25746" y="65054"/>
                  </a:cubicBezTo>
                  <a:cubicBezTo>
                    <a:pt x="36057" y="86661"/>
                    <a:pt x="49029" y="106955"/>
                    <a:pt x="54377" y="128228"/>
                  </a:cubicBezTo>
                  <a:cubicBezTo>
                    <a:pt x="34971" y="93898"/>
                    <a:pt x="22671" y="58024"/>
                    <a:pt x="-17" y="24415"/>
                  </a:cubicBezTo>
                  <a:cubicBezTo>
                    <a:pt x="23266" y="96473"/>
                    <a:pt x="66109" y="164308"/>
                    <a:pt x="96833" y="234873"/>
                  </a:cubicBezTo>
                  <a:cubicBezTo>
                    <a:pt x="101536" y="227507"/>
                    <a:pt x="106265" y="220193"/>
                    <a:pt x="110994" y="21287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206E0D36-E50D-59F8-C76E-6ED688D72C03}"/>
              </a:ext>
            </a:extLst>
          </p:cNvPr>
          <p:cNvGrpSpPr/>
          <p:nvPr/>
        </p:nvGrpSpPr>
        <p:grpSpPr>
          <a:xfrm>
            <a:off x="1162247" y="3566741"/>
            <a:ext cx="1833259" cy="619923"/>
            <a:chOff x="2321404" y="3495123"/>
            <a:chExt cx="1833259" cy="619923"/>
          </a:xfrm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ADA36876-71F0-B71E-FC61-D979C776C450}"/>
                </a:ext>
              </a:extLst>
            </p:cNvPr>
            <p:cNvSpPr txBox="1"/>
            <p:nvPr/>
          </p:nvSpPr>
          <p:spPr>
            <a:xfrm>
              <a:off x="2321404" y="3495123"/>
              <a:ext cx="18332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spc="300" dirty="0">
                  <a:solidFill>
                    <a:prstClr val="white"/>
                  </a:solidFill>
                  <a:latin typeface="Montserrat" pitchFamily="2" charset="77"/>
                </a:rPr>
                <a:t>RAVI SHARMA</a:t>
              </a:r>
              <a:endParaRPr kumimoji="0" lang="en-LT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54CDAD5-8CB0-6B6F-0A40-02D54170243B}"/>
                </a:ext>
              </a:extLst>
            </p:cNvPr>
            <p:cNvSpPr txBox="1"/>
            <p:nvPr/>
          </p:nvSpPr>
          <p:spPr>
            <a:xfrm>
              <a:off x="2698847" y="3776492"/>
              <a:ext cx="8751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ROLL-64</a:t>
              </a:r>
              <a:endParaRPr kumimoji="0" lang="en-L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4BBFB0F-522E-AA9E-D9F2-2AEEA13D2F78}"/>
              </a:ext>
            </a:extLst>
          </p:cNvPr>
          <p:cNvGrpSpPr/>
          <p:nvPr/>
        </p:nvGrpSpPr>
        <p:grpSpPr>
          <a:xfrm>
            <a:off x="-50057" y="4775528"/>
            <a:ext cx="4063934" cy="648474"/>
            <a:chOff x="1206072" y="3495123"/>
            <a:chExt cx="4063934" cy="648474"/>
          </a:xfrm>
        </p:grpSpPr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12A33860-5CD8-680E-6B0B-DEC5146DB9FD}"/>
                </a:ext>
              </a:extLst>
            </p:cNvPr>
            <p:cNvSpPr txBox="1"/>
            <p:nvPr/>
          </p:nvSpPr>
          <p:spPr>
            <a:xfrm>
              <a:off x="1206072" y="3495123"/>
              <a:ext cx="406393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AMITRAJIT CHATTOPADHYAY</a:t>
              </a:r>
              <a:endParaRPr kumimoji="0" lang="en-LT" sz="15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660CF53-EED2-D76A-0D9B-4A2139750788}"/>
                </a:ext>
              </a:extLst>
            </p:cNvPr>
            <p:cNvSpPr txBox="1"/>
            <p:nvPr/>
          </p:nvSpPr>
          <p:spPr>
            <a:xfrm>
              <a:off x="2757382" y="3820432"/>
              <a:ext cx="97334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ROLL-16</a:t>
              </a:r>
              <a:endParaRPr kumimoji="0" lang="en-L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266E7984-EF8B-4CA6-62D0-D9425062A02C}"/>
              </a:ext>
            </a:extLst>
          </p:cNvPr>
          <p:cNvGrpSpPr/>
          <p:nvPr/>
        </p:nvGrpSpPr>
        <p:grpSpPr>
          <a:xfrm>
            <a:off x="634873" y="2242036"/>
            <a:ext cx="2990499" cy="646098"/>
            <a:chOff x="1742787" y="3495123"/>
            <a:chExt cx="2990499" cy="646098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F72AD09-E20C-55DD-193B-D5C0A1D4B167}"/>
                </a:ext>
              </a:extLst>
            </p:cNvPr>
            <p:cNvSpPr txBox="1"/>
            <p:nvPr/>
          </p:nvSpPr>
          <p:spPr>
            <a:xfrm>
              <a:off x="1742787" y="3495123"/>
              <a:ext cx="29904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spc="300" dirty="0">
                  <a:solidFill>
                    <a:prstClr val="white"/>
                  </a:solidFill>
                  <a:latin typeface="Montserrat" pitchFamily="2" charset="77"/>
                </a:rPr>
                <a:t>SRABON KUMAR GHOSH</a:t>
              </a:r>
              <a:endParaRPr kumimoji="0" lang="en-LT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A60E5A66-1603-B2BF-36BB-C96513F1FAD8}"/>
                </a:ext>
              </a:extLst>
            </p:cNvPr>
            <p:cNvSpPr txBox="1"/>
            <p:nvPr/>
          </p:nvSpPr>
          <p:spPr>
            <a:xfrm>
              <a:off x="2698847" y="3802667"/>
              <a:ext cx="8751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ROLL-84</a:t>
              </a:r>
              <a:endParaRPr kumimoji="0" lang="en-L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sp>
        <p:nvSpPr>
          <p:cNvPr id="215" name="Freeform 103">
            <a:extLst>
              <a:ext uri="{FF2B5EF4-FFF2-40B4-BE49-F238E27FC236}">
                <a16:creationId xmlns:a16="http://schemas.microsoft.com/office/drawing/2014/main" id="{390ABF7F-0649-6F4E-A1AE-B6BDC7E07C54}"/>
              </a:ext>
            </a:extLst>
          </p:cNvPr>
          <p:cNvSpPr/>
          <p:nvPr/>
        </p:nvSpPr>
        <p:spPr>
          <a:xfrm rot="19682311">
            <a:off x="6996792" y="4893009"/>
            <a:ext cx="257071" cy="28407"/>
          </a:xfrm>
          <a:custGeom>
            <a:avLst/>
            <a:gdLst>
              <a:gd name="connsiteX0" fmla="*/ 223548 w 223546"/>
              <a:gd name="connsiteY0" fmla="*/ 19245 h 24702"/>
              <a:gd name="connsiteX1" fmla="*/ 2 w 223546"/>
              <a:gd name="connsiteY1" fmla="*/ 11082 h 24702"/>
              <a:gd name="connsiteX2" fmla="*/ 203393 w 223546"/>
              <a:gd name="connsiteY2" fmla="*/ 23598 h 24702"/>
              <a:gd name="connsiteX3" fmla="*/ 223548 w 223546"/>
              <a:gd name="connsiteY3" fmla="*/ 19245 h 2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46" h="24702">
                <a:moveTo>
                  <a:pt x="223548" y="19245"/>
                </a:moveTo>
                <a:cubicBezTo>
                  <a:pt x="150755" y="18035"/>
                  <a:pt x="59203" y="-17685"/>
                  <a:pt x="2" y="11082"/>
                </a:cubicBezTo>
                <a:cubicBezTo>
                  <a:pt x="66748" y="22388"/>
                  <a:pt x="142693" y="26791"/>
                  <a:pt x="203393" y="23598"/>
                </a:cubicBezTo>
                <a:cubicBezTo>
                  <a:pt x="210163" y="23186"/>
                  <a:pt x="222282" y="26920"/>
                  <a:pt x="223548" y="19245"/>
                </a:cubicBezTo>
                <a:close/>
              </a:path>
            </a:pathLst>
          </a:custGeom>
          <a:solidFill>
            <a:schemeClr val="bg1"/>
          </a:solidFill>
          <a:ln w="25598" cap="flat">
            <a:noFill/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 103">
            <a:extLst>
              <a:ext uri="{FF2B5EF4-FFF2-40B4-BE49-F238E27FC236}">
                <a16:creationId xmlns:a16="http://schemas.microsoft.com/office/drawing/2014/main" id="{48A57AC0-4855-F0E6-757E-77894EFDCC50}"/>
              </a:ext>
            </a:extLst>
          </p:cNvPr>
          <p:cNvSpPr/>
          <p:nvPr/>
        </p:nvSpPr>
        <p:spPr>
          <a:xfrm rot="19682311">
            <a:off x="7008340" y="4748332"/>
            <a:ext cx="257071" cy="28407"/>
          </a:xfrm>
          <a:custGeom>
            <a:avLst/>
            <a:gdLst>
              <a:gd name="connsiteX0" fmla="*/ 223548 w 223546"/>
              <a:gd name="connsiteY0" fmla="*/ 19245 h 24702"/>
              <a:gd name="connsiteX1" fmla="*/ 2 w 223546"/>
              <a:gd name="connsiteY1" fmla="*/ 11082 h 24702"/>
              <a:gd name="connsiteX2" fmla="*/ 203393 w 223546"/>
              <a:gd name="connsiteY2" fmla="*/ 23598 h 24702"/>
              <a:gd name="connsiteX3" fmla="*/ 223548 w 223546"/>
              <a:gd name="connsiteY3" fmla="*/ 19245 h 2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46" h="24702">
                <a:moveTo>
                  <a:pt x="223548" y="19245"/>
                </a:moveTo>
                <a:cubicBezTo>
                  <a:pt x="150755" y="18035"/>
                  <a:pt x="59203" y="-17685"/>
                  <a:pt x="2" y="11082"/>
                </a:cubicBezTo>
                <a:cubicBezTo>
                  <a:pt x="66748" y="22388"/>
                  <a:pt x="142693" y="26791"/>
                  <a:pt x="203393" y="23598"/>
                </a:cubicBezTo>
                <a:cubicBezTo>
                  <a:pt x="210163" y="23186"/>
                  <a:pt x="222282" y="26920"/>
                  <a:pt x="223548" y="19245"/>
                </a:cubicBezTo>
                <a:close/>
              </a:path>
            </a:pathLst>
          </a:custGeom>
          <a:solidFill>
            <a:schemeClr val="bg1"/>
          </a:solidFill>
          <a:ln w="25598" cap="flat">
            <a:noFill/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4" name="Freeform 103">
            <a:extLst>
              <a:ext uri="{FF2B5EF4-FFF2-40B4-BE49-F238E27FC236}">
                <a16:creationId xmlns:a16="http://schemas.microsoft.com/office/drawing/2014/main" id="{B4883694-8F87-6FA4-D926-15E1856096FD}"/>
              </a:ext>
            </a:extLst>
          </p:cNvPr>
          <p:cNvSpPr/>
          <p:nvPr/>
        </p:nvSpPr>
        <p:spPr>
          <a:xfrm rot="19682311">
            <a:off x="7199380" y="4609737"/>
            <a:ext cx="257071" cy="28407"/>
          </a:xfrm>
          <a:custGeom>
            <a:avLst/>
            <a:gdLst>
              <a:gd name="connsiteX0" fmla="*/ 223548 w 223546"/>
              <a:gd name="connsiteY0" fmla="*/ 19245 h 24702"/>
              <a:gd name="connsiteX1" fmla="*/ 2 w 223546"/>
              <a:gd name="connsiteY1" fmla="*/ 11082 h 24702"/>
              <a:gd name="connsiteX2" fmla="*/ 203393 w 223546"/>
              <a:gd name="connsiteY2" fmla="*/ 23598 h 24702"/>
              <a:gd name="connsiteX3" fmla="*/ 223548 w 223546"/>
              <a:gd name="connsiteY3" fmla="*/ 19245 h 2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46" h="24702">
                <a:moveTo>
                  <a:pt x="223548" y="19245"/>
                </a:moveTo>
                <a:cubicBezTo>
                  <a:pt x="150755" y="18035"/>
                  <a:pt x="59203" y="-17685"/>
                  <a:pt x="2" y="11082"/>
                </a:cubicBezTo>
                <a:cubicBezTo>
                  <a:pt x="66748" y="22388"/>
                  <a:pt x="142693" y="26791"/>
                  <a:pt x="203393" y="23598"/>
                </a:cubicBezTo>
                <a:cubicBezTo>
                  <a:pt x="210163" y="23186"/>
                  <a:pt x="222282" y="26920"/>
                  <a:pt x="223548" y="19245"/>
                </a:cubicBezTo>
                <a:close/>
              </a:path>
            </a:pathLst>
          </a:custGeom>
          <a:solidFill>
            <a:schemeClr val="bg1"/>
          </a:solidFill>
          <a:ln w="25598" cap="flat">
            <a:noFill/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5" name="Freeform 103">
            <a:extLst>
              <a:ext uri="{FF2B5EF4-FFF2-40B4-BE49-F238E27FC236}">
                <a16:creationId xmlns:a16="http://schemas.microsoft.com/office/drawing/2014/main" id="{0E6363F6-BB9A-DBF6-6125-ACD17BA0C9F4}"/>
              </a:ext>
            </a:extLst>
          </p:cNvPr>
          <p:cNvSpPr/>
          <p:nvPr/>
        </p:nvSpPr>
        <p:spPr>
          <a:xfrm rot="19682311">
            <a:off x="7451580" y="4633592"/>
            <a:ext cx="257071" cy="28407"/>
          </a:xfrm>
          <a:custGeom>
            <a:avLst/>
            <a:gdLst>
              <a:gd name="connsiteX0" fmla="*/ 223548 w 223546"/>
              <a:gd name="connsiteY0" fmla="*/ 19245 h 24702"/>
              <a:gd name="connsiteX1" fmla="*/ 2 w 223546"/>
              <a:gd name="connsiteY1" fmla="*/ 11082 h 24702"/>
              <a:gd name="connsiteX2" fmla="*/ 203393 w 223546"/>
              <a:gd name="connsiteY2" fmla="*/ 23598 h 24702"/>
              <a:gd name="connsiteX3" fmla="*/ 223548 w 223546"/>
              <a:gd name="connsiteY3" fmla="*/ 19245 h 2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46" h="24702">
                <a:moveTo>
                  <a:pt x="223548" y="19245"/>
                </a:moveTo>
                <a:cubicBezTo>
                  <a:pt x="150755" y="18035"/>
                  <a:pt x="59203" y="-17685"/>
                  <a:pt x="2" y="11082"/>
                </a:cubicBezTo>
                <a:cubicBezTo>
                  <a:pt x="66748" y="22388"/>
                  <a:pt x="142693" y="26791"/>
                  <a:pt x="203393" y="23598"/>
                </a:cubicBezTo>
                <a:cubicBezTo>
                  <a:pt x="210163" y="23186"/>
                  <a:pt x="222282" y="26920"/>
                  <a:pt x="223548" y="19245"/>
                </a:cubicBezTo>
                <a:close/>
              </a:path>
            </a:pathLst>
          </a:custGeom>
          <a:solidFill>
            <a:schemeClr val="bg1"/>
          </a:solidFill>
          <a:ln w="25598" cap="flat">
            <a:noFill/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6" name="Freeform 103">
            <a:extLst>
              <a:ext uri="{FF2B5EF4-FFF2-40B4-BE49-F238E27FC236}">
                <a16:creationId xmlns:a16="http://schemas.microsoft.com/office/drawing/2014/main" id="{60BB1D75-2423-7EE7-1567-5807E6D3276C}"/>
              </a:ext>
            </a:extLst>
          </p:cNvPr>
          <p:cNvSpPr/>
          <p:nvPr/>
        </p:nvSpPr>
        <p:spPr>
          <a:xfrm rot="19682311">
            <a:off x="7092343" y="4774821"/>
            <a:ext cx="257071" cy="28407"/>
          </a:xfrm>
          <a:custGeom>
            <a:avLst/>
            <a:gdLst>
              <a:gd name="connsiteX0" fmla="*/ 223548 w 223546"/>
              <a:gd name="connsiteY0" fmla="*/ 19245 h 24702"/>
              <a:gd name="connsiteX1" fmla="*/ 2 w 223546"/>
              <a:gd name="connsiteY1" fmla="*/ 11082 h 24702"/>
              <a:gd name="connsiteX2" fmla="*/ 203393 w 223546"/>
              <a:gd name="connsiteY2" fmla="*/ 23598 h 24702"/>
              <a:gd name="connsiteX3" fmla="*/ 223548 w 223546"/>
              <a:gd name="connsiteY3" fmla="*/ 19245 h 2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46" h="24702">
                <a:moveTo>
                  <a:pt x="223548" y="19245"/>
                </a:moveTo>
                <a:cubicBezTo>
                  <a:pt x="150755" y="18035"/>
                  <a:pt x="59203" y="-17685"/>
                  <a:pt x="2" y="11082"/>
                </a:cubicBezTo>
                <a:cubicBezTo>
                  <a:pt x="66748" y="22388"/>
                  <a:pt x="142693" y="26791"/>
                  <a:pt x="203393" y="23598"/>
                </a:cubicBezTo>
                <a:cubicBezTo>
                  <a:pt x="210163" y="23186"/>
                  <a:pt x="222282" y="26920"/>
                  <a:pt x="223548" y="19245"/>
                </a:cubicBezTo>
                <a:close/>
              </a:path>
            </a:pathLst>
          </a:custGeom>
          <a:solidFill>
            <a:schemeClr val="bg1"/>
          </a:solidFill>
          <a:ln w="25598" cap="flat">
            <a:noFill/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7" name="Freeform 103">
            <a:extLst>
              <a:ext uri="{FF2B5EF4-FFF2-40B4-BE49-F238E27FC236}">
                <a16:creationId xmlns:a16="http://schemas.microsoft.com/office/drawing/2014/main" id="{8220E06E-2818-2E8E-4428-2608EA87F039}"/>
              </a:ext>
            </a:extLst>
          </p:cNvPr>
          <p:cNvSpPr/>
          <p:nvPr/>
        </p:nvSpPr>
        <p:spPr>
          <a:xfrm rot="19682311">
            <a:off x="7259363" y="4709348"/>
            <a:ext cx="257071" cy="28407"/>
          </a:xfrm>
          <a:custGeom>
            <a:avLst/>
            <a:gdLst>
              <a:gd name="connsiteX0" fmla="*/ 223548 w 223546"/>
              <a:gd name="connsiteY0" fmla="*/ 19245 h 24702"/>
              <a:gd name="connsiteX1" fmla="*/ 2 w 223546"/>
              <a:gd name="connsiteY1" fmla="*/ 11082 h 24702"/>
              <a:gd name="connsiteX2" fmla="*/ 203393 w 223546"/>
              <a:gd name="connsiteY2" fmla="*/ 23598 h 24702"/>
              <a:gd name="connsiteX3" fmla="*/ 223548 w 223546"/>
              <a:gd name="connsiteY3" fmla="*/ 19245 h 2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46" h="24702">
                <a:moveTo>
                  <a:pt x="223548" y="19245"/>
                </a:moveTo>
                <a:cubicBezTo>
                  <a:pt x="150755" y="18035"/>
                  <a:pt x="59203" y="-17685"/>
                  <a:pt x="2" y="11082"/>
                </a:cubicBezTo>
                <a:cubicBezTo>
                  <a:pt x="66748" y="22388"/>
                  <a:pt x="142693" y="26791"/>
                  <a:pt x="203393" y="23598"/>
                </a:cubicBezTo>
                <a:cubicBezTo>
                  <a:pt x="210163" y="23186"/>
                  <a:pt x="222282" y="26920"/>
                  <a:pt x="223548" y="19245"/>
                </a:cubicBezTo>
                <a:close/>
              </a:path>
            </a:pathLst>
          </a:custGeom>
          <a:solidFill>
            <a:schemeClr val="bg1"/>
          </a:solidFill>
          <a:ln w="25598" cap="flat">
            <a:noFill/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8" name="Freeform 103">
            <a:extLst>
              <a:ext uri="{FF2B5EF4-FFF2-40B4-BE49-F238E27FC236}">
                <a16:creationId xmlns:a16="http://schemas.microsoft.com/office/drawing/2014/main" id="{BDE9FE9E-8B00-8597-F075-B3A159655A5E}"/>
              </a:ext>
            </a:extLst>
          </p:cNvPr>
          <p:cNvSpPr/>
          <p:nvPr/>
        </p:nvSpPr>
        <p:spPr>
          <a:xfrm rot="19682311">
            <a:off x="7274451" y="4732828"/>
            <a:ext cx="257071" cy="28407"/>
          </a:xfrm>
          <a:custGeom>
            <a:avLst/>
            <a:gdLst>
              <a:gd name="connsiteX0" fmla="*/ 223548 w 223546"/>
              <a:gd name="connsiteY0" fmla="*/ 19245 h 24702"/>
              <a:gd name="connsiteX1" fmla="*/ 2 w 223546"/>
              <a:gd name="connsiteY1" fmla="*/ 11082 h 24702"/>
              <a:gd name="connsiteX2" fmla="*/ 203393 w 223546"/>
              <a:gd name="connsiteY2" fmla="*/ 23598 h 24702"/>
              <a:gd name="connsiteX3" fmla="*/ 223548 w 223546"/>
              <a:gd name="connsiteY3" fmla="*/ 19245 h 2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46" h="24702">
                <a:moveTo>
                  <a:pt x="223548" y="19245"/>
                </a:moveTo>
                <a:cubicBezTo>
                  <a:pt x="150755" y="18035"/>
                  <a:pt x="59203" y="-17685"/>
                  <a:pt x="2" y="11082"/>
                </a:cubicBezTo>
                <a:cubicBezTo>
                  <a:pt x="66748" y="22388"/>
                  <a:pt x="142693" y="26791"/>
                  <a:pt x="203393" y="23598"/>
                </a:cubicBezTo>
                <a:cubicBezTo>
                  <a:pt x="210163" y="23186"/>
                  <a:pt x="222282" y="26920"/>
                  <a:pt x="223548" y="19245"/>
                </a:cubicBezTo>
                <a:close/>
              </a:path>
            </a:pathLst>
          </a:custGeom>
          <a:solidFill>
            <a:schemeClr val="bg1"/>
          </a:solidFill>
          <a:ln w="25598" cap="flat">
            <a:noFill/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9" name="Freeform 103">
            <a:extLst>
              <a:ext uri="{FF2B5EF4-FFF2-40B4-BE49-F238E27FC236}">
                <a16:creationId xmlns:a16="http://schemas.microsoft.com/office/drawing/2014/main" id="{2F0BF166-E764-CC71-5381-DC8AD1CFE3E1}"/>
              </a:ext>
            </a:extLst>
          </p:cNvPr>
          <p:cNvSpPr/>
          <p:nvPr/>
        </p:nvSpPr>
        <p:spPr>
          <a:xfrm rot="19682311">
            <a:off x="7173033" y="4847439"/>
            <a:ext cx="257071" cy="28407"/>
          </a:xfrm>
          <a:custGeom>
            <a:avLst/>
            <a:gdLst>
              <a:gd name="connsiteX0" fmla="*/ 223548 w 223546"/>
              <a:gd name="connsiteY0" fmla="*/ 19245 h 24702"/>
              <a:gd name="connsiteX1" fmla="*/ 2 w 223546"/>
              <a:gd name="connsiteY1" fmla="*/ 11082 h 24702"/>
              <a:gd name="connsiteX2" fmla="*/ 203393 w 223546"/>
              <a:gd name="connsiteY2" fmla="*/ 23598 h 24702"/>
              <a:gd name="connsiteX3" fmla="*/ 223548 w 223546"/>
              <a:gd name="connsiteY3" fmla="*/ 19245 h 2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46" h="24702">
                <a:moveTo>
                  <a:pt x="223548" y="19245"/>
                </a:moveTo>
                <a:cubicBezTo>
                  <a:pt x="150755" y="18035"/>
                  <a:pt x="59203" y="-17685"/>
                  <a:pt x="2" y="11082"/>
                </a:cubicBezTo>
                <a:cubicBezTo>
                  <a:pt x="66748" y="22388"/>
                  <a:pt x="142693" y="26791"/>
                  <a:pt x="203393" y="23598"/>
                </a:cubicBezTo>
                <a:cubicBezTo>
                  <a:pt x="210163" y="23186"/>
                  <a:pt x="222282" y="26920"/>
                  <a:pt x="223548" y="19245"/>
                </a:cubicBezTo>
                <a:close/>
              </a:path>
            </a:pathLst>
          </a:custGeom>
          <a:solidFill>
            <a:schemeClr val="bg1"/>
          </a:solidFill>
          <a:ln w="25598" cap="flat">
            <a:noFill/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98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 title="Confetti Falling">
            <a:hlinkClick r:id="" action="ppaction://media"/>
            <a:extLst>
              <a:ext uri="{FF2B5EF4-FFF2-40B4-BE49-F238E27FC236}">
                <a16:creationId xmlns:a16="http://schemas.microsoft.com/office/drawing/2014/main" id="{DEE535A3-5830-0D71-49AE-8583F383AC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rot="20280000">
            <a:off x="3794969" y="2367989"/>
            <a:ext cx="0" cy="2635409"/>
          </a:xfrm>
          <a:prstGeom prst="line">
            <a:avLst/>
          </a:prstGeom>
          <a:ln w="2857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20280000">
            <a:off x="3260472" y="2253652"/>
            <a:ext cx="1122708" cy="0"/>
          </a:xfrm>
          <a:prstGeom prst="line">
            <a:avLst/>
          </a:prstGeom>
          <a:ln w="2857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20280000">
            <a:off x="4247714" y="4697161"/>
            <a:ext cx="1122708" cy="0"/>
          </a:xfrm>
          <a:prstGeom prst="line">
            <a:avLst/>
          </a:prstGeom>
          <a:ln w="2857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20280000">
            <a:off x="4481435" y="2016321"/>
            <a:ext cx="0" cy="742810"/>
          </a:xfrm>
          <a:prstGeom prst="line">
            <a:avLst/>
          </a:prstGeom>
          <a:ln w="2857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20280000">
            <a:off x="5190415" y="3771109"/>
            <a:ext cx="0" cy="742810"/>
          </a:xfrm>
          <a:prstGeom prst="line">
            <a:avLst/>
          </a:prstGeom>
          <a:ln w="2857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81435" y="2767865"/>
            <a:ext cx="5567440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3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6000" spc="300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0907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00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7812" b="7812"/>
          <a:stretch/>
        </p:blipFill>
        <p:spPr bwMode="auto">
          <a:xfrm>
            <a:off x="0" y="2547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BF447-6E17-1A45-AD94-46DCD25C1D16}"/>
              </a:ext>
            </a:extLst>
          </p:cNvPr>
          <p:cNvSpPr/>
          <p:nvPr/>
        </p:nvSpPr>
        <p:spPr>
          <a:xfrm>
            <a:off x="3155576" y="3472669"/>
            <a:ext cx="60290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pc="300" dirty="0">
                <a:solidFill>
                  <a:schemeClr val="bg1"/>
                </a:solidFill>
                <a:latin typeface="Raleway" panose="020B0503030101060003" pitchFamily="34" charset="77"/>
              </a:rPr>
              <a:t>ADAMAS UNIVERSITY DATA REPOSITORY SYSTEM  is a repository system for all the faculties of ADAMAS UNIVERSITY. </a:t>
            </a:r>
          </a:p>
          <a:p>
            <a:pPr algn="ctr"/>
            <a:endParaRPr lang="en-US" sz="14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algn="ctr"/>
            <a:endParaRPr lang="en-US" sz="14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1400" spc="300" dirty="0">
                <a:solidFill>
                  <a:schemeClr val="bg1"/>
                </a:solidFill>
                <a:latin typeface="Raleway" panose="020B0503030101060003" pitchFamily="34" charset="77"/>
              </a:rPr>
              <a:t>ONE PLACE FOR ALL PUBLICATIONS</a:t>
            </a:r>
            <a:endParaRPr lang="en-LT" sz="14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3155576" y="1860394"/>
            <a:ext cx="66599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INTRODUCTION</a:t>
            </a:r>
            <a:endParaRPr lang="en-LT" sz="60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9834" y="543019"/>
            <a:ext cx="1317375" cy="1317375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9748931" y="1526857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12968" y="2579108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9926405" y="3451677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9725255" y="5196004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813183" y="3389971"/>
            <a:ext cx="65656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PROBLEM</a:t>
            </a:r>
            <a:endParaRPr kumimoji="0" lang="en-LT" sz="96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6" name="Graphic 5" descr="Warning with solid fill">
            <a:extLst>
              <a:ext uri="{FF2B5EF4-FFF2-40B4-BE49-F238E27FC236}">
                <a16:creationId xmlns:a16="http://schemas.microsoft.com/office/drawing/2014/main" id="{4DF31154-4A1E-73E2-D7C6-60CF338D0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9038" y="817684"/>
            <a:ext cx="2373923" cy="237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 t="7812" b="781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4044798" y="1834088"/>
            <a:ext cx="410240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PROBLEM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3621813" y="3441584"/>
            <a:ext cx="518884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400" spc="300" dirty="0">
                <a:solidFill>
                  <a:schemeClr val="bg1"/>
                </a:solidFill>
                <a:latin typeface="Raleway" panose="020B0503030101060003" pitchFamily="34" charset="77"/>
              </a:rPr>
              <a:t>NON AVAILABILITY SCHOOL WISE PUBLICATIONS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4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400" spc="300" dirty="0">
                <a:solidFill>
                  <a:schemeClr val="bg1"/>
                </a:solidFill>
                <a:latin typeface="Raleway" panose="020B0503030101060003" pitchFamily="34" charset="77"/>
              </a:rPr>
              <a:t>NOT SORTED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4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400" spc="300">
                <a:solidFill>
                  <a:schemeClr val="bg1"/>
                </a:solidFill>
                <a:latin typeface="Raleway" panose="020B0503030101060003" pitchFamily="34" charset="77"/>
              </a:rPr>
              <a:t>NOT EASILY ACCESSIBLE</a:t>
            </a:r>
            <a:endParaRPr lang="en-US" sz="14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4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400" spc="300" dirty="0">
                <a:solidFill>
                  <a:schemeClr val="bg1"/>
                </a:solidFill>
                <a:latin typeface="Raleway" panose="020B0503030101060003" pitchFamily="34" charset="77"/>
              </a:rPr>
              <a:t>PAID SUBSCRIPTION [https://adamasuniversity.irins.org]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LT" sz="14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C861A1-5041-FA48-9C08-E00E83BF7177}"/>
              </a:ext>
            </a:extLst>
          </p:cNvPr>
          <p:cNvSpPr/>
          <p:nvPr/>
        </p:nvSpPr>
        <p:spPr>
          <a:xfrm>
            <a:off x="931127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D6F6DD-4828-4A4E-9336-6CCFE09E4AFE}"/>
              </a:ext>
            </a:extLst>
          </p:cNvPr>
          <p:cNvSpPr/>
          <p:nvPr/>
        </p:nvSpPr>
        <p:spPr>
          <a:xfrm>
            <a:off x="10120433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E9B72F-DF87-5F4E-B684-D0770028819B}"/>
              </a:ext>
            </a:extLst>
          </p:cNvPr>
          <p:cNvSpPr/>
          <p:nvPr/>
        </p:nvSpPr>
        <p:spPr>
          <a:xfrm>
            <a:off x="10912521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E454DD4-D90A-704B-ABC6-4575E360C82E}"/>
              </a:ext>
            </a:extLst>
          </p:cNvPr>
          <p:cNvSpPr/>
          <p:nvPr/>
        </p:nvSpPr>
        <p:spPr>
          <a:xfrm>
            <a:off x="534309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68481F1-4643-EF42-A9CE-7AE30251B04D}"/>
              </a:ext>
            </a:extLst>
          </p:cNvPr>
          <p:cNvSpPr/>
          <p:nvPr/>
        </p:nvSpPr>
        <p:spPr>
          <a:xfrm>
            <a:off x="1343472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B79AB2B-D9AB-BB40-95B4-1E83C4B41C2F}"/>
              </a:ext>
            </a:extLst>
          </p:cNvPr>
          <p:cNvSpPr/>
          <p:nvPr/>
        </p:nvSpPr>
        <p:spPr>
          <a:xfrm>
            <a:off x="213556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49EE0-0A1C-B7F6-8E1B-33653A448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152" y="476311"/>
            <a:ext cx="1264651" cy="126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3.7037E-6 L 2.5E-6 -0.055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4.16667E-7 -0.0553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3.7037E-6 L 4.16667E-6 -0.05532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1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08333E-7 -3.7037E-6 L 2.08333E-7 -0.05532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88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SOLUTION</a:t>
            </a:r>
          </a:p>
        </p:txBody>
      </p:sp>
      <p:pic>
        <p:nvPicPr>
          <p:cNvPr id="6" name="Graphic 5" descr="Potion with solid fill">
            <a:extLst>
              <a:ext uri="{FF2B5EF4-FFF2-40B4-BE49-F238E27FC236}">
                <a16:creationId xmlns:a16="http://schemas.microsoft.com/office/drawing/2014/main" id="{CEB538FE-34FC-714C-8121-3DEF7E6B0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380" y="659779"/>
            <a:ext cx="2795240" cy="27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 t="7812" b="7812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693746" y="1834088"/>
            <a:ext cx="480452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LT" sz="72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SOLUTION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4629722" y="3449965"/>
            <a:ext cx="34474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spc="300" dirty="0">
                <a:solidFill>
                  <a:schemeClr val="bg1"/>
                </a:solidFill>
                <a:latin typeface="Raleway" panose="020B0503030101060003" pitchFamily="34" charset="77"/>
              </a:rPr>
              <a:t> EASY TO FIND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sz="14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spc="300" dirty="0">
                <a:solidFill>
                  <a:schemeClr val="bg1"/>
                </a:solidFill>
                <a:latin typeface="Raleway" panose="020B0503030101060003" pitchFamily="34" charset="77"/>
              </a:rPr>
              <a:t> WELL MANAGED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sz="14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spc="300" dirty="0">
                <a:solidFill>
                  <a:schemeClr val="bg1"/>
                </a:solidFill>
                <a:latin typeface="Raleway" panose="020B0503030101060003" pitchFamily="34" charset="77"/>
              </a:rPr>
              <a:t> SORTED SCHOOL WISE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sz="14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spc="300" dirty="0">
                <a:solidFill>
                  <a:schemeClr val="bg1"/>
                </a:solidFill>
                <a:latin typeface="Raleway" panose="020B0503030101060003" pitchFamily="34" charset="77"/>
              </a:rPr>
              <a:t> FREE SYSTEM </a:t>
            </a:r>
          </a:p>
          <a:p>
            <a:endParaRPr lang="en-US" sz="14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LT" sz="14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pic>
        <p:nvPicPr>
          <p:cNvPr id="11" name="Graphic 10" descr="Potion with solid fill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9505" y="461898"/>
            <a:ext cx="1500711" cy="1500711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1" y="4362050"/>
            <a:ext cx="62967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USED</a:t>
            </a:r>
            <a:endParaRPr kumimoji="0" lang="en-LT" sz="7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9FA5D4-F976-AF4C-AC07-03DCC1B85E22}"/>
              </a:ext>
            </a:extLst>
          </p:cNvPr>
          <p:cNvSpPr/>
          <p:nvPr/>
        </p:nvSpPr>
        <p:spPr>
          <a:xfrm>
            <a:off x="2947641" y="3299788"/>
            <a:ext cx="62967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TECHNOLOGY</a:t>
            </a:r>
            <a:endParaRPr kumimoji="0" lang="en-LT" sz="7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3ABC9C15-A943-6549-9279-9BBD8A235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2263" y="459058"/>
            <a:ext cx="3107474" cy="31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p:transition spd="slow"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 t="7754" b="775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6" name="Graphic 22">
            <a:extLst>
              <a:ext uri="{FF2B5EF4-FFF2-40B4-BE49-F238E27FC236}">
                <a16:creationId xmlns:a16="http://schemas.microsoft.com/office/drawing/2014/main" id="{D41648B8-54FC-9049-AD25-9FC457D2D522}"/>
              </a:ext>
            </a:extLst>
          </p:cNvPr>
          <p:cNvSpPr/>
          <p:nvPr/>
        </p:nvSpPr>
        <p:spPr>
          <a:xfrm rot="20322550">
            <a:off x="2891879" y="-462708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 useBgFill="1">
        <p:nvSpPr>
          <p:cNvPr id="24" name="Graphic 22">
            <a:extLst>
              <a:ext uri="{FF2B5EF4-FFF2-40B4-BE49-F238E27FC236}">
                <a16:creationId xmlns:a16="http://schemas.microsoft.com/office/drawing/2014/main" id="{480C9633-F820-3D45-9499-D282F58F0A66}"/>
              </a:ext>
            </a:extLst>
          </p:cNvPr>
          <p:cNvSpPr/>
          <p:nvPr/>
        </p:nvSpPr>
        <p:spPr>
          <a:xfrm>
            <a:off x="202281" y="616947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4491318" y="3349792"/>
            <a:ext cx="3465757" cy="3131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M</a:t>
            </a:r>
            <a:r>
              <a:rPr kumimoji="0" lang="en-US" sz="2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ONGODB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2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200" spc="300" dirty="0">
                <a:solidFill>
                  <a:srgbClr val="FFC000"/>
                </a:solidFill>
                <a:latin typeface="Raleway" panose="020B0503030101060003" pitchFamily="34" charset="77"/>
              </a:rPr>
              <a:t>E</a:t>
            </a:r>
            <a:r>
              <a:rPr lang="en-US" sz="2200" spc="300" dirty="0">
                <a:solidFill>
                  <a:prstClr val="white"/>
                </a:solidFill>
                <a:latin typeface="Raleway" panose="020B0503030101060003" pitchFamily="34" charset="77"/>
              </a:rPr>
              <a:t>XPRESS JS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en-US" sz="2200" spc="300" dirty="0">
              <a:solidFill>
                <a:prstClr val="white"/>
              </a:solidFill>
              <a:latin typeface="Raleway" panose="020B0503030101060003" pitchFamily="34" charset="77"/>
            </a:endParaRP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R</a:t>
            </a:r>
            <a:r>
              <a:rPr kumimoji="0" lang="en-US" sz="2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EACT JS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2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200" spc="300" dirty="0">
                <a:solidFill>
                  <a:srgbClr val="FFC000"/>
                </a:solidFill>
                <a:latin typeface="Raleway" panose="020B0503030101060003" pitchFamily="34" charset="77"/>
              </a:rPr>
              <a:t>N</a:t>
            </a:r>
            <a:r>
              <a:rPr lang="en-US" sz="2200" spc="300" dirty="0">
                <a:solidFill>
                  <a:prstClr val="white"/>
                </a:solidFill>
                <a:latin typeface="Raleway" panose="020B0503030101060003" pitchFamily="34" charset="77"/>
              </a:rPr>
              <a:t>ODE JS</a:t>
            </a:r>
            <a:endParaRPr kumimoji="0" lang="en-LT" sz="2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6476690" y="1350557"/>
            <a:ext cx="53319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TECHNOLOGY</a:t>
            </a:r>
            <a:endParaRPr kumimoji="0" lang="en-LT" sz="6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D1D594-5228-7E40-8C11-673A42AE8EE2}"/>
              </a:ext>
            </a:extLst>
          </p:cNvPr>
          <p:cNvSpPr/>
          <p:nvPr/>
        </p:nvSpPr>
        <p:spPr>
          <a:xfrm>
            <a:off x="10026022" y="2170137"/>
            <a:ext cx="216597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USED</a:t>
            </a:r>
            <a:endParaRPr kumimoji="0" lang="en-LT" sz="6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3277" y="518181"/>
            <a:ext cx="1765962" cy="1765962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87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2288</TotalTime>
  <Words>291</Words>
  <Application>Microsoft Office PowerPoint</Application>
  <PresentationFormat>Widescreen</PresentationFormat>
  <Paragraphs>102</Paragraphs>
  <Slides>21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Calibri</vt:lpstr>
      <vt:lpstr>Calibri Light</vt:lpstr>
      <vt:lpstr>Montserrat</vt:lpstr>
      <vt:lpstr>Raleway</vt:lpstr>
      <vt:lpstr>Raleway Black</vt:lpstr>
      <vt:lpstr>Raleway Light</vt:lpstr>
      <vt:lpstr>Roboto Bold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Srabon Kumar Ghosh</cp:lastModifiedBy>
  <cp:revision>22</cp:revision>
  <dcterms:created xsi:type="dcterms:W3CDTF">2020-12-19T18:59:10Z</dcterms:created>
  <dcterms:modified xsi:type="dcterms:W3CDTF">2022-10-14T05:21:22Z</dcterms:modified>
</cp:coreProperties>
</file>